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9" r:id="rId3"/>
  </p:sldMasterIdLst>
  <p:notesMasterIdLst>
    <p:notesMasterId r:id="rId6"/>
  </p:notesMasterIdLst>
  <p:sldIdLst>
    <p:sldId id="259" r:id="rId4"/>
    <p:sldId id="262" r:id="rId5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9" r:id="rId15"/>
    <p:sldId id="28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4D395-DDAE-4571-B0CE-CBC82FA34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52700" y="852068"/>
            <a:ext cx="7105650" cy="214037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552700" y="3219450"/>
            <a:ext cx="7105650" cy="12573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  <p:sp>
        <p:nvSpPr>
          <p:cNvPr id="6" name="内容占位符 6"/>
          <p:cNvSpPr>
            <a:spLocks noGrp="1"/>
          </p:cNvSpPr>
          <p:nvPr>
            <p:ph sz="quarter" idx="13"/>
          </p:nvPr>
        </p:nvSpPr>
        <p:spPr>
          <a:xfrm>
            <a:off x="560388" y="412955"/>
            <a:ext cx="11237912" cy="557509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52700" y="852068"/>
            <a:ext cx="7105650" cy="214037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552700" y="3219450"/>
            <a:ext cx="7105650" cy="12573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76000" y="2106000"/>
            <a:ext cx="6699600" cy="3646800"/>
          </a:xfrm>
        </p:spPr>
        <p:txBody>
          <a:bodyPr>
            <a:normAutofit/>
          </a:bodyPr>
          <a:lstStyle>
            <a:lvl1pPr marL="285750" indent="-285750">
              <a:buFont typeface="Arial" pitchFamily="34" charset="0"/>
              <a:buChar char="•"/>
              <a:defRPr sz="2400"/>
            </a:lvl1pPr>
            <a:lvl2pPr marL="742950" indent="-285750">
              <a:buFont typeface="Arial" pitchFamily="34" charset="0"/>
              <a:buChar char="•"/>
              <a:defRPr sz="2000"/>
            </a:lvl2pPr>
            <a:lvl3pPr marL="1200150" indent="-285750">
              <a:buFont typeface="Arial" pitchFamily="34" charset="0"/>
              <a:buChar char="•"/>
              <a:defRPr sz="1800"/>
            </a:lvl3pPr>
            <a:lvl4pPr marL="1657350" indent="-285750">
              <a:buFont typeface="Arial" pitchFamily="34" charset="0"/>
              <a:buChar char="•"/>
              <a:defRPr sz="1800"/>
            </a:lvl4pPr>
            <a:lvl5pPr marL="2114550" indent="-285750">
              <a:buFont typeface="Arial" pitchFamily="34" charset="0"/>
              <a:buChar char="•"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09600" y="3920400"/>
            <a:ext cx="7948800" cy="12816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109600" y="5202000"/>
            <a:ext cx="8742884" cy="93410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176000" y="1907940"/>
            <a:ext cx="6663600" cy="1858320"/>
          </a:xfrm>
        </p:spPr>
        <p:txBody>
          <a:bodyPr>
            <a:normAutofit/>
          </a:bodyPr>
          <a:lstStyle>
            <a:lvl1pPr marL="285750" indent="-285750">
              <a:buFont typeface="Arial" pitchFamily="34" charset="0"/>
              <a:buChar char="•"/>
              <a:defRPr sz="2400"/>
            </a:lvl1pPr>
            <a:lvl4pPr marL="1371600" indent="0">
              <a:buFontTx/>
              <a:buNone/>
              <a:defRPr sz="1800"/>
            </a:lvl4pPr>
            <a:lvl5pPr marL="1828800" indent="0">
              <a:buFontTx/>
              <a:buNone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176000" y="3884620"/>
            <a:ext cx="6699600" cy="1858320"/>
          </a:xfrm>
        </p:spPr>
        <p:txBody>
          <a:bodyPr/>
          <a:lstStyle>
            <a:lvl1pPr marL="285750" indent="-285750">
              <a:buFont typeface="Arial" pitchFamily="34" charset="0"/>
              <a:buChar char="•"/>
              <a:defRPr sz="2400"/>
            </a:lvl1pPr>
            <a:lvl5pPr marL="1828800" indent="0">
              <a:buFontTx/>
              <a:buNone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934286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98349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983496" cy="3684588"/>
          </a:xfrm>
        </p:spPr>
        <p:txBody>
          <a:bodyPr>
            <a:normAutofit/>
          </a:bodyPr>
          <a:lstStyle>
            <a:lvl1pPr marL="285750" indent="-285750">
              <a:buFont typeface="Arial" pitchFamily="34" charset="0"/>
              <a:buChar char="•"/>
              <a:defRPr sz="2400"/>
            </a:lvl1pPr>
            <a:lvl2pPr marL="742950" indent="-285750">
              <a:buFont typeface="Arial" pitchFamily="34" charset="0"/>
              <a:buChar char="•"/>
              <a:defRPr sz="2000"/>
            </a:lvl2pPr>
            <a:lvl3pPr marL="1200150" indent="-285750">
              <a:buFont typeface="Arial" pitchFamily="34" charset="0"/>
              <a:buChar char="•"/>
              <a:defRPr sz="1800"/>
            </a:lvl3pPr>
            <a:lvl4pPr marL="1657350" indent="-285750">
              <a:buFont typeface="Arial" pitchFamily="34" charset="0"/>
              <a:buChar char="•"/>
              <a:defRPr sz="1800"/>
            </a:lvl4pPr>
            <a:lvl5pPr marL="2114550" indent="-285750">
              <a:buFont typeface="Arial" pitchFamily="34" charset="0"/>
              <a:buChar char="•"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71400" y="1681163"/>
            <a:ext cx="4982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371400" y="2505075"/>
            <a:ext cx="4982400" cy="3684588"/>
          </a:xfrm>
        </p:spPr>
        <p:txBody>
          <a:bodyPr>
            <a:normAutofit/>
          </a:bodyPr>
          <a:lstStyle>
            <a:lvl1pPr marL="285750" indent="-285750">
              <a:buFont typeface="Arial" pitchFamily="34" charset="0"/>
              <a:buChar char="•"/>
              <a:defRPr sz="2400"/>
            </a:lvl1pPr>
            <a:lvl2pPr marL="742950" indent="-285750">
              <a:buFont typeface="Arial" pitchFamily="34" charset="0"/>
              <a:buChar char="•"/>
              <a:defRPr sz="2000"/>
            </a:lvl2pPr>
            <a:lvl3pPr marL="1200150" indent="-285750">
              <a:buFont typeface="Arial" pitchFamily="34" charset="0"/>
              <a:buChar char="•"/>
              <a:defRPr sz="1800"/>
            </a:lvl3pPr>
            <a:lvl4pPr marL="1657350" indent="-285750">
              <a:buFont typeface="Arial" pitchFamily="34" charset="0"/>
              <a:buChar char="•"/>
              <a:defRPr sz="1800"/>
            </a:lvl4pPr>
            <a:lvl5pPr marL="2114550" indent="-285750">
              <a:buFont typeface="Arial" pitchFamily="34" charset="0"/>
              <a:buChar char="•"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52400" y="853200"/>
            <a:ext cx="7106400" cy="2142000"/>
          </a:xfrm>
        </p:spPr>
        <p:txBody>
          <a:bodyPr anchor="b" anchorCtr="0">
            <a:normAutofit/>
          </a:bodyPr>
          <a:lstStyle>
            <a:lvl1pPr algn="ctr">
              <a:defRPr sz="8800"/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199"/>
            <a:ext cx="4165200" cy="1602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644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9200"/>
            <a:ext cx="4165200" cy="3812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76000" y="2106000"/>
            <a:ext cx="6699600" cy="3646800"/>
          </a:xfrm>
        </p:spPr>
        <p:txBody>
          <a:bodyPr>
            <a:normAutofit/>
          </a:bodyPr>
          <a:lstStyle>
            <a:lvl1pPr marL="285750" indent="-285750">
              <a:buFont typeface="Arial" pitchFamily="34" charset="0"/>
              <a:buChar char="•"/>
              <a:defRPr sz="2400"/>
            </a:lvl1pPr>
            <a:lvl2pPr marL="742950" indent="-285750">
              <a:buFont typeface="Arial" pitchFamily="34" charset="0"/>
              <a:buChar char="•"/>
              <a:defRPr sz="2000"/>
            </a:lvl2pPr>
            <a:lvl3pPr marL="1200150" indent="-285750">
              <a:buFont typeface="Arial" pitchFamily="34" charset="0"/>
              <a:buChar char="•"/>
              <a:defRPr sz="1800"/>
            </a:lvl3pPr>
            <a:lvl4pPr marL="1657350" indent="-285750">
              <a:buFont typeface="Arial" pitchFamily="34" charset="0"/>
              <a:buChar char="•"/>
              <a:defRPr sz="1800"/>
            </a:lvl4pPr>
            <a:lvl5pPr marL="2114550" indent="-285750">
              <a:buFont typeface="Arial" pitchFamily="34" charset="0"/>
              <a:buChar char="•"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  <p:sp>
        <p:nvSpPr>
          <p:cNvPr id="6" name="内容占位符 6"/>
          <p:cNvSpPr>
            <a:spLocks noGrp="1"/>
          </p:cNvSpPr>
          <p:nvPr>
            <p:ph sz="quarter" idx="13"/>
          </p:nvPr>
        </p:nvSpPr>
        <p:spPr>
          <a:xfrm>
            <a:off x="560388" y="412955"/>
            <a:ext cx="11237912" cy="557509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09600" y="3920400"/>
            <a:ext cx="7948800" cy="12816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109600" y="5202000"/>
            <a:ext cx="8742884" cy="93410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176000" y="1907940"/>
            <a:ext cx="6663600" cy="1858320"/>
          </a:xfrm>
        </p:spPr>
        <p:txBody>
          <a:bodyPr>
            <a:normAutofit/>
          </a:bodyPr>
          <a:lstStyle>
            <a:lvl1pPr marL="285750" indent="-285750">
              <a:buFont typeface="Arial" pitchFamily="34" charset="0"/>
              <a:buChar char="•"/>
              <a:defRPr sz="2400"/>
            </a:lvl1pPr>
            <a:lvl4pPr marL="1371600" indent="0">
              <a:buFontTx/>
              <a:buNone/>
              <a:defRPr sz="1800"/>
            </a:lvl4pPr>
            <a:lvl5pPr marL="1828800" indent="0">
              <a:buFontTx/>
              <a:buNone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176000" y="3884620"/>
            <a:ext cx="6699600" cy="1858320"/>
          </a:xfrm>
        </p:spPr>
        <p:txBody>
          <a:bodyPr/>
          <a:lstStyle>
            <a:lvl1pPr marL="285750" indent="-285750">
              <a:buFont typeface="Arial" pitchFamily="34" charset="0"/>
              <a:buChar char="•"/>
              <a:defRPr sz="2400"/>
            </a:lvl1pPr>
            <a:lvl5pPr marL="1828800" indent="0">
              <a:buFontTx/>
              <a:buNone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934286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98349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983496" cy="3684588"/>
          </a:xfrm>
        </p:spPr>
        <p:txBody>
          <a:bodyPr>
            <a:normAutofit/>
          </a:bodyPr>
          <a:lstStyle>
            <a:lvl1pPr marL="285750" indent="-285750">
              <a:buFont typeface="Arial" pitchFamily="34" charset="0"/>
              <a:buChar char="•"/>
              <a:defRPr sz="2400"/>
            </a:lvl1pPr>
            <a:lvl2pPr marL="742950" indent="-285750">
              <a:buFont typeface="Arial" pitchFamily="34" charset="0"/>
              <a:buChar char="•"/>
              <a:defRPr sz="2000"/>
            </a:lvl2pPr>
            <a:lvl3pPr marL="1200150" indent="-285750">
              <a:buFont typeface="Arial" pitchFamily="34" charset="0"/>
              <a:buChar char="•"/>
              <a:defRPr sz="1800"/>
            </a:lvl3pPr>
            <a:lvl4pPr marL="1657350" indent="-285750">
              <a:buFont typeface="Arial" pitchFamily="34" charset="0"/>
              <a:buChar char="•"/>
              <a:defRPr sz="1800"/>
            </a:lvl4pPr>
            <a:lvl5pPr marL="2114550" indent="-285750">
              <a:buFont typeface="Arial" pitchFamily="34" charset="0"/>
              <a:buChar char="•"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71400" y="1681163"/>
            <a:ext cx="4982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371400" y="2505075"/>
            <a:ext cx="4982400" cy="3684588"/>
          </a:xfrm>
        </p:spPr>
        <p:txBody>
          <a:bodyPr>
            <a:normAutofit/>
          </a:bodyPr>
          <a:lstStyle>
            <a:lvl1pPr marL="285750" indent="-285750">
              <a:buFont typeface="Arial" pitchFamily="34" charset="0"/>
              <a:buChar char="•"/>
              <a:defRPr sz="2400"/>
            </a:lvl1pPr>
            <a:lvl2pPr marL="742950" indent="-285750">
              <a:buFont typeface="Arial" pitchFamily="34" charset="0"/>
              <a:buChar char="•"/>
              <a:defRPr sz="2000"/>
            </a:lvl2pPr>
            <a:lvl3pPr marL="1200150" indent="-285750">
              <a:buFont typeface="Arial" pitchFamily="34" charset="0"/>
              <a:buChar char="•"/>
              <a:defRPr sz="1800"/>
            </a:lvl3pPr>
            <a:lvl4pPr marL="1657350" indent="-285750">
              <a:buFont typeface="Arial" pitchFamily="34" charset="0"/>
              <a:buChar char="•"/>
              <a:defRPr sz="1800"/>
            </a:lvl4pPr>
            <a:lvl5pPr marL="2114550" indent="-285750">
              <a:buFont typeface="Arial" pitchFamily="34" charset="0"/>
              <a:buChar char="•"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52400" y="853200"/>
            <a:ext cx="7106400" cy="2142000"/>
          </a:xfrm>
        </p:spPr>
        <p:txBody>
          <a:bodyPr anchor="b" anchorCtr="0">
            <a:normAutofit/>
          </a:bodyPr>
          <a:lstStyle>
            <a:lvl1pPr algn="ctr">
              <a:defRPr sz="8800"/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199"/>
            <a:ext cx="4165200" cy="1602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644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9200"/>
            <a:ext cx="4165200" cy="3812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11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5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66850"/>
            <a:ext cx="10515600" cy="4710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rgbClr val="FFFFFF"/>
                </a:solidFill>
              </a:defRPr>
            </a:lvl1pPr>
          </a:lstStyle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000"/>
        </a:spcBef>
        <a:buFont typeface="Arial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spcBef>
          <a:spcPts val="500"/>
        </a:spcBef>
        <a:buFont typeface="Arial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500"/>
        </a:spcBef>
        <a:buFont typeface="Arial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500"/>
        </a:spcBef>
        <a:buFont typeface="Arial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500"/>
        </a:spcBef>
        <a:buFont typeface="Arial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5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66850"/>
            <a:ext cx="10515600" cy="4710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rgbClr val="FFFFFF"/>
                </a:solidFill>
              </a:defRPr>
            </a:lvl1pPr>
          </a:lstStyle>
          <a:p>
            <a:fld id="{59C11DBD-3150-4AA5-8B2F-A33FA238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3286D4A-7EA8-4398-9176-350FB6FF628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000"/>
        </a:spcBef>
        <a:buFont typeface="Arial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spcBef>
          <a:spcPts val="500"/>
        </a:spcBef>
        <a:buFont typeface="Arial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500"/>
        </a:spcBef>
        <a:buFont typeface="Arial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500"/>
        </a:spcBef>
        <a:buFont typeface="Arial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500"/>
        </a:spcBef>
        <a:buFont typeface="Arial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tags" Target="../tags/tag106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tags" Target="../tags/tag109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13.xml"/><Relationship Id="rId3" Type="http://schemas.openxmlformats.org/officeDocument/2006/relationships/image" Target="../media/image7.png"/><Relationship Id="rId2" Type="http://schemas.openxmlformats.org/officeDocument/2006/relationships/hyperlink" Target="http://localhost:8080/Eden/index.html" TargetMode="External"/><Relationship Id="rId1" Type="http://schemas.openxmlformats.org/officeDocument/2006/relationships/tags" Target="../tags/tag11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2" Type="http://schemas.openxmlformats.org/officeDocument/2006/relationships/notesSlide" Target="../notesSlides/notesSlide1.xml"/><Relationship Id="rId31" Type="http://schemas.openxmlformats.org/officeDocument/2006/relationships/slideLayout" Target="../slideLayouts/slideLayout17.xml"/><Relationship Id="rId30" Type="http://schemas.openxmlformats.org/officeDocument/2006/relationships/tags" Target="../tags/tag33.xml"/><Relationship Id="rId3" Type="http://schemas.openxmlformats.org/officeDocument/2006/relationships/tags" Target="../tags/tag6.xml"/><Relationship Id="rId29" Type="http://schemas.openxmlformats.org/officeDocument/2006/relationships/tags" Target="../tags/tag32.xml"/><Relationship Id="rId28" Type="http://schemas.openxmlformats.org/officeDocument/2006/relationships/tags" Target="../tags/tag31.xml"/><Relationship Id="rId27" Type="http://schemas.openxmlformats.org/officeDocument/2006/relationships/tags" Target="../tags/tag30.xml"/><Relationship Id="rId26" Type="http://schemas.openxmlformats.org/officeDocument/2006/relationships/tags" Target="../tags/tag29.xml"/><Relationship Id="rId25" Type="http://schemas.openxmlformats.org/officeDocument/2006/relationships/tags" Target="../tags/tag28.xml"/><Relationship Id="rId24" Type="http://schemas.openxmlformats.org/officeDocument/2006/relationships/tags" Target="../tags/tag27.xml"/><Relationship Id="rId23" Type="http://schemas.openxmlformats.org/officeDocument/2006/relationships/tags" Target="../tags/tag26.xml"/><Relationship Id="rId22" Type="http://schemas.openxmlformats.org/officeDocument/2006/relationships/tags" Target="../tags/tag25.xml"/><Relationship Id="rId21" Type="http://schemas.openxmlformats.org/officeDocument/2006/relationships/tags" Target="../tags/tag24.xml"/><Relationship Id="rId20" Type="http://schemas.openxmlformats.org/officeDocument/2006/relationships/tags" Target="../tags/tag23.xml"/><Relationship Id="rId2" Type="http://schemas.openxmlformats.org/officeDocument/2006/relationships/tags" Target="../tags/tag5.xml"/><Relationship Id="rId19" Type="http://schemas.openxmlformats.org/officeDocument/2006/relationships/tags" Target="../tags/tag22.xml"/><Relationship Id="rId18" Type="http://schemas.openxmlformats.org/officeDocument/2006/relationships/tags" Target="../tags/tag21.xml"/><Relationship Id="rId17" Type="http://schemas.openxmlformats.org/officeDocument/2006/relationships/tags" Target="../tags/tag20.xml"/><Relationship Id="rId16" Type="http://schemas.openxmlformats.org/officeDocument/2006/relationships/tags" Target="../tags/tag19.xml"/><Relationship Id="rId15" Type="http://schemas.openxmlformats.org/officeDocument/2006/relationships/tags" Target="../tags/tag18.xml"/><Relationship Id="rId14" Type="http://schemas.openxmlformats.org/officeDocument/2006/relationships/tags" Target="../tags/tag17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4" Type="http://schemas.openxmlformats.org/officeDocument/2006/relationships/notesSlide" Target="../notesSlides/notesSlide3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48.xml"/><Relationship Id="rId11" Type="http://schemas.openxmlformats.org/officeDocument/2006/relationships/tags" Target="../tags/tag47.xml"/><Relationship Id="rId10" Type="http://schemas.openxmlformats.org/officeDocument/2006/relationships/tags" Target="../tags/tag46.xml"/><Relationship Id="rId1" Type="http://schemas.openxmlformats.org/officeDocument/2006/relationships/tags" Target="../tags/tag37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61.xml"/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4" Type="http://schemas.openxmlformats.org/officeDocument/2006/relationships/notesSlide" Target="../notesSlides/notesSlide5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64.xml"/><Relationship Id="rId11" Type="http://schemas.openxmlformats.org/officeDocument/2006/relationships/tags" Target="../tags/tag63.xml"/><Relationship Id="rId10" Type="http://schemas.openxmlformats.org/officeDocument/2006/relationships/tags" Target="../tags/tag62.xml"/><Relationship Id="rId1" Type="http://schemas.openxmlformats.org/officeDocument/2006/relationships/tags" Target="../tags/tag5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4" Type="http://schemas.openxmlformats.org/officeDocument/2006/relationships/notesSlide" Target="../notesSlides/notesSlide6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76.xml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tags" Target="../tags/tag65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4" Type="http://schemas.openxmlformats.org/officeDocument/2006/relationships/notesSlide" Target="../notesSlides/notesSlide7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tags" Target="../tags/tag77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9" Type="http://schemas.openxmlformats.org/officeDocument/2006/relationships/notesSlide" Target="../notesSlides/notesSlide8.xml"/><Relationship Id="rId18" Type="http://schemas.openxmlformats.org/officeDocument/2006/relationships/slideLayout" Target="../slideLayouts/slideLayout12.xml"/><Relationship Id="rId17" Type="http://schemas.openxmlformats.org/officeDocument/2006/relationships/tags" Target="../tags/tag105.xml"/><Relationship Id="rId16" Type="http://schemas.openxmlformats.org/officeDocument/2006/relationships/tags" Target="../tags/tag104.xml"/><Relationship Id="rId15" Type="http://schemas.openxmlformats.org/officeDocument/2006/relationships/tags" Target="../tags/tag103.xml"/><Relationship Id="rId14" Type="http://schemas.openxmlformats.org/officeDocument/2006/relationships/tags" Target="../tags/tag102.xml"/><Relationship Id="rId13" Type="http://schemas.openxmlformats.org/officeDocument/2006/relationships/tags" Target="../tags/tag101.xml"/><Relationship Id="rId12" Type="http://schemas.openxmlformats.org/officeDocument/2006/relationships/tags" Target="../tags/tag10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tags" Target="../tags/tag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2552700" y="852170"/>
            <a:ext cx="7105015" cy="214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1pPr>
          </a:lstStyle>
          <a:p>
            <a:r>
              <a:rPr lang="zh-CN" altLang="en-US" dirty="0"/>
              <a:t>伊甸园婚恋网信息管理系统</a:t>
            </a:r>
            <a:endParaRPr lang="zh-CN" altLang="en-US" dirty="0"/>
          </a:p>
        </p:txBody>
      </p:sp>
      <p:sp>
        <p:nvSpPr>
          <p:cNvPr id="7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552700" y="3512820"/>
            <a:ext cx="7105650" cy="1257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1000"/>
              </a:spcBef>
              <a:buFont typeface="Arial" pitchFamily="34" charset="0"/>
              <a:buNone/>
              <a:defRPr sz="20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1pPr>
            <a:lvl2pPr marL="457200" indent="0" algn="ctr" defTabSz="914400" rtl="0" eaLnBrk="1" latinLnBrk="0" hangingPunct="1">
              <a:spcBef>
                <a:spcPts val="500"/>
              </a:spcBef>
              <a:buFont typeface="Arial" pitchFamily="34" charset="0"/>
              <a:buNone/>
              <a:defRPr sz="20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2pPr>
            <a:lvl3pPr marL="914400" indent="0" algn="ctr" defTabSz="914400" rtl="0" eaLnBrk="1" latinLnBrk="0" hangingPunct="1">
              <a:spcBef>
                <a:spcPts val="500"/>
              </a:spcBef>
              <a:buFont typeface="Arial" pitchFamily="34" charset="0"/>
              <a:buNone/>
              <a:defRPr sz="18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3pPr>
            <a:lvl4pPr marL="1371600" indent="0" algn="ctr" defTabSz="914400" rtl="0" eaLnBrk="1" latinLnBrk="0" hangingPunct="1"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4pPr>
            <a:lvl5pPr marL="1828800" indent="0" algn="ctr" defTabSz="914400" rtl="0" eaLnBrk="1" latinLnBrk="0" hangingPunct="1"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FFFFFF"/>
                </a:solidFill>
                <a:latin typeface="Arial" charset="0"/>
                <a:ea typeface="黑体" charset="0"/>
                <a:cs typeface="+mn-ea"/>
              </a:defRPr>
            </a:lvl9pPr>
          </a:lstStyle>
          <a:p>
            <a:r>
              <a:rPr lang="zh-CN" altLang="en-US" dirty="0"/>
              <a:t>第</a:t>
            </a:r>
            <a:r>
              <a:rPr lang="en-US" altLang="zh-CN" dirty="0"/>
              <a:t>3</a:t>
            </a:r>
            <a:r>
              <a:rPr lang="zh-CN" altLang="en-US" dirty="0"/>
              <a:t>实习小组：张先礼、符杰、梅席华</a:t>
            </a:r>
            <a:endParaRPr lang="zh-CN" altLang="en-US" dirty="0"/>
          </a:p>
          <a:p>
            <a:r>
              <a:rPr lang="en-US" altLang="zh-CN" dirty="0"/>
              <a:t>	          </a:t>
            </a:r>
            <a:r>
              <a:rPr lang="zh-CN" altLang="en-US" dirty="0"/>
              <a:t>孟杨敏、何欣、王祖秀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p:transition advClick="0" advTm="3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分工</a:t>
            </a:r>
            <a:endParaRPr lang="zh-CN" altLang="en-US" dirty="0"/>
          </a:p>
        </p:txBody>
      </p:sp>
      <p:sp>
        <p:nvSpPr>
          <p:cNvPr id="3" name="绿色透明举行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5175" y="1449070"/>
            <a:ext cx="10515600" cy="446913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lIns="180000" tIns="1044000" rIns="180000" anchor="t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张先礼：登录注册、聊天功能、好友列表、添加好友、讨论区点赞与回复评论、向您推荐</a:t>
            </a: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符杰：搭建框架、反馈意见、积分支付、我的心情、私信、查看好友空间、查看访客、成</a:t>
            </a:r>
            <a:r>
              <a:rPr lang="en-US" altLang="zh-CN" sz="2000" dirty="0">
                <a:solidFill>
                  <a:srgbClr val="FFFFFF"/>
                </a:solidFill>
                <a:latin typeface="+mn-lt"/>
                <a:ea typeface="+mn-ea"/>
              </a:rPr>
              <a:t>	  	</a:t>
            </a: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为</a:t>
            </a:r>
            <a:r>
              <a:rPr lang="en-US" altLang="zh-CN" sz="2000" dirty="0">
                <a:solidFill>
                  <a:srgbClr val="FFFFFF"/>
                </a:solidFill>
                <a:latin typeface="+mn-lt"/>
                <a:ea typeface="+mn-ea"/>
              </a:rPr>
              <a:t>vip</a:t>
            </a: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、个人信息、择偶搜索</a:t>
            </a: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孟杨敏：爱情顾问、约会技巧、普通搜索</a:t>
            </a: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何欣：相关资讯、话题内容上传与评论</a:t>
            </a: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孟杨敏、何欣：共同负责所有前端页面的设计与编写</a:t>
            </a: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分工</a:t>
            </a:r>
            <a:endParaRPr lang="zh-CN" altLang="en-US" dirty="0"/>
          </a:p>
        </p:txBody>
      </p:sp>
      <p:sp>
        <p:nvSpPr>
          <p:cNvPr id="3" name="绿色透明举行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5175" y="1449070"/>
            <a:ext cx="10515600" cy="446913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lIns="180000" tIns="1044000" rIns="180000" anchor="t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梅席华：相册、择偶要求、数据库设计、讨论区管理、用户管理</a:t>
            </a: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王祖秀：数据分析、资讯管理、活动管理、私信管理、用户管理、活动报名、查看删除已报名活动</a:t>
            </a: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总结</a:t>
            </a:r>
            <a:endParaRPr lang="zh-CN" altLang="en-US" dirty="0"/>
          </a:p>
        </p:txBody>
      </p:sp>
      <p:pic>
        <p:nvPicPr>
          <p:cNvPr id="4" name="图片 3">
            <a:hlinkClick r:id="rId2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8580" y="2886075"/>
            <a:ext cx="3676015" cy="10858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绿色透明举行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0" y="4113213"/>
            <a:ext cx="12192000" cy="954087"/>
          </a:xfrm>
          <a:prstGeom prst="rect">
            <a:avLst/>
          </a:prstGeom>
          <a:solidFill>
            <a:srgbClr val="000000">
              <a:alpha val="31000"/>
            </a:srgbClr>
          </a:solidFill>
          <a:ln>
            <a:noFill/>
          </a:ln>
        </p:spPr>
        <p:txBody>
          <a:bodyPr wrap="square" anchor="ctr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endParaRPr lang="zh-CN" altLang="en-US" sz="1800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5" name="矩形 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6813" y="2103438"/>
            <a:ext cx="1689100" cy="20034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anchor="ctr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endParaRPr lang="zh-CN" altLang="en-US" sz="1800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6" name="Freeform 107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1395413" y="2489200"/>
            <a:ext cx="1231900" cy="1231900"/>
          </a:xfrm>
          <a:custGeom>
            <a:avLst/>
            <a:gdLst>
              <a:gd name="T0" fmla="*/ 2147483646 w 91"/>
              <a:gd name="T1" fmla="*/ 733034649 h 91"/>
              <a:gd name="T2" fmla="*/ 2147483646 w 91"/>
              <a:gd name="T3" fmla="*/ 0 h 91"/>
              <a:gd name="T4" fmla="*/ 733034649 w 91"/>
              <a:gd name="T5" fmla="*/ 0 h 91"/>
              <a:gd name="T6" fmla="*/ 0 w 91"/>
              <a:gd name="T7" fmla="*/ 733034649 h 91"/>
              <a:gd name="T8" fmla="*/ 549779371 w 91"/>
              <a:gd name="T9" fmla="*/ 1466082836 h 91"/>
              <a:gd name="T10" fmla="*/ 549779371 w 91"/>
              <a:gd name="T11" fmla="*/ 2147483646 h 91"/>
              <a:gd name="T12" fmla="*/ 733034649 w 91"/>
              <a:gd name="T13" fmla="*/ 2147483646 h 91"/>
              <a:gd name="T14" fmla="*/ 2147483646 w 91"/>
              <a:gd name="T15" fmla="*/ 2147483646 h 91"/>
              <a:gd name="T16" fmla="*/ 2147483646 w 91"/>
              <a:gd name="T17" fmla="*/ 2147483646 h 91"/>
              <a:gd name="T18" fmla="*/ 2147483646 w 91"/>
              <a:gd name="T19" fmla="*/ 2147483646 h 91"/>
              <a:gd name="T20" fmla="*/ 2147483646 w 91"/>
              <a:gd name="T21" fmla="*/ 2147483646 h 91"/>
              <a:gd name="T22" fmla="*/ 2147483646 w 91"/>
              <a:gd name="T23" fmla="*/ 2147483646 h 91"/>
              <a:gd name="T24" fmla="*/ 2147483646 w 91"/>
              <a:gd name="T25" fmla="*/ 2147483646 h 91"/>
              <a:gd name="T26" fmla="*/ 2147483646 w 91"/>
              <a:gd name="T27" fmla="*/ 2147483646 h 91"/>
              <a:gd name="T28" fmla="*/ 2147483646 w 91"/>
              <a:gd name="T29" fmla="*/ 2147483646 h 91"/>
              <a:gd name="T30" fmla="*/ 2147483646 w 91"/>
              <a:gd name="T31" fmla="*/ 2147483646 h 91"/>
              <a:gd name="T32" fmla="*/ 2147483646 w 91"/>
              <a:gd name="T33" fmla="*/ 2147483646 h 91"/>
              <a:gd name="T34" fmla="*/ 2147483646 w 91"/>
              <a:gd name="T35" fmla="*/ 2147483646 h 91"/>
              <a:gd name="T36" fmla="*/ 2147483646 w 91"/>
              <a:gd name="T37" fmla="*/ 2147483646 h 91"/>
              <a:gd name="T38" fmla="*/ 2147483646 w 91"/>
              <a:gd name="T39" fmla="*/ 2147483646 h 91"/>
              <a:gd name="T40" fmla="*/ 2147483646 w 91"/>
              <a:gd name="T41" fmla="*/ 2147483646 h 91"/>
              <a:gd name="T42" fmla="*/ 2147483646 w 91"/>
              <a:gd name="T43" fmla="*/ 2147483646 h 91"/>
              <a:gd name="T44" fmla="*/ 2147483646 w 91"/>
              <a:gd name="T45" fmla="*/ 1466082836 h 91"/>
              <a:gd name="T46" fmla="*/ 2147483646 w 91"/>
              <a:gd name="T47" fmla="*/ 733034649 h 91"/>
              <a:gd name="T48" fmla="*/ 733034649 w 91"/>
              <a:gd name="T49" fmla="*/ 549779371 h 91"/>
              <a:gd name="T50" fmla="*/ 2147483646 w 91"/>
              <a:gd name="T51" fmla="*/ 549779371 h 91"/>
              <a:gd name="T52" fmla="*/ 2147483646 w 91"/>
              <a:gd name="T53" fmla="*/ 733034649 h 91"/>
              <a:gd name="T54" fmla="*/ 2147483646 w 91"/>
              <a:gd name="T55" fmla="*/ 916303465 h 91"/>
              <a:gd name="T56" fmla="*/ 733034649 w 91"/>
              <a:gd name="T57" fmla="*/ 916303465 h 91"/>
              <a:gd name="T58" fmla="*/ 549779371 w 91"/>
              <a:gd name="T59" fmla="*/ 733034649 h 91"/>
              <a:gd name="T60" fmla="*/ 733034649 w 91"/>
              <a:gd name="T61" fmla="*/ 549779371 h 91"/>
              <a:gd name="T62" fmla="*/ 2147483646 w 91"/>
              <a:gd name="T63" fmla="*/ 2147483646 h 91"/>
              <a:gd name="T64" fmla="*/ 1099558743 w 91"/>
              <a:gd name="T65" fmla="*/ 2147483646 h 91"/>
              <a:gd name="T66" fmla="*/ 1099558743 w 91"/>
              <a:gd name="T67" fmla="*/ 1649338114 h 91"/>
              <a:gd name="T68" fmla="*/ 2147483646 w 91"/>
              <a:gd name="T69" fmla="*/ 1649338114 h 91"/>
              <a:gd name="T70" fmla="*/ 2147483646 w 91"/>
              <a:gd name="T71" fmla="*/ 2147483646 h 91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91" h="91">
                <a:moveTo>
                  <a:pt x="91" y="4"/>
                </a:moveTo>
                <a:cubicBezTo>
                  <a:pt x="91" y="2"/>
                  <a:pt x="89" y="0"/>
                  <a:pt x="87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6"/>
                  <a:pt x="1" y="8"/>
                  <a:pt x="3" y="8"/>
                </a:cubicBezTo>
                <a:cubicBezTo>
                  <a:pt x="3" y="68"/>
                  <a:pt x="3" y="68"/>
                  <a:pt x="3" y="68"/>
                </a:cubicBezTo>
                <a:cubicBezTo>
                  <a:pt x="3" y="69"/>
                  <a:pt x="3" y="69"/>
                  <a:pt x="4" y="69"/>
                </a:cubicBezTo>
                <a:cubicBezTo>
                  <a:pt x="44" y="69"/>
                  <a:pt x="44" y="69"/>
                  <a:pt x="44" y="69"/>
                </a:cubicBezTo>
                <a:cubicBezTo>
                  <a:pt x="44" y="78"/>
                  <a:pt x="44" y="78"/>
                  <a:pt x="44" y="78"/>
                </a:cubicBezTo>
                <a:cubicBezTo>
                  <a:pt x="18" y="88"/>
                  <a:pt x="18" y="88"/>
                  <a:pt x="18" y="88"/>
                </a:cubicBezTo>
                <a:cubicBezTo>
                  <a:pt x="17" y="88"/>
                  <a:pt x="16" y="89"/>
                  <a:pt x="17" y="90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9" y="91"/>
                  <a:pt x="19" y="91"/>
                </a:cubicBezTo>
                <a:cubicBezTo>
                  <a:pt x="46" y="80"/>
                  <a:pt x="46" y="80"/>
                  <a:pt x="46" y="80"/>
                </a:cubicBezTo>
                <a:cubicBezTo>
                  <a:pt x="73" y="91"/>
                  <a:pt x="73" y="91"/>
                  <a:pt x="73" y="91"/>
                </a:cubicBezTo>
                <a:cubicBezTo>
                  <a:pt x="73" y="91"/>
                  <a:pt x="73" y="91"/>
                  <a:pt x="73" y="91"/>
                </a:cubicBezTo>
                <a:cubicBezTo>
                  <a:pt x="74" y="91"/>
                  <a:pt x="74" y="91"/>
                  <a:pt x="75" y="90"/>
                </a:cubicBezTo>
                <a:cubicBezTo>
                  <a:pt x="75" y="89"/>
                  <a:pt x="75" y="88"/>
                  <a:pt x="74" y="88"/>
                </a:cubicBezTo>
                <a:cubicBezTo>
                  <a:pt x="47" y="78"/>
                  <a:pt x="47" y="78"/>
                  <a:pt x="47" y="78"/>
                </a:cubicBezTo>
                <a:cubicBezTo>
                  <a:pt x="47" y="69"/>
                  <a:pt x="47" y="69"/>
                  <a:pt x="4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8" y="69"/>
                  <a:pt x="89" y="69"/>
                  <a:pt x="89" y="68"/>
                </a:cubicBezTo>
                <a:cubicBezTo>
                  <a:pt x="89" y="8"/>
                  <a:pt x="89" y="8"/>
                  <a:pt x="89" y="8"/>
                </a:cubicBezTo>
                <a:cubicBezTo>
                  <a:pt x="90" y="8"/>
                  <a:pt x="91" y="6"/>
                  <a:pt x="91" y="4"/>
                </a:cubicBezTo>
                <a:moveTo>
                  <a:pt x="4" y="3"/>
                </a:moveTo>
                <a:cubicBezTo>
                  <a:pt x="87" y="3"/>
                  <a:pt x="87" y="3"/>
                  <a:pt x="87" y="3"/>
                </a:cubicBezTo>
                <a:cubicBezTo>
                  <a:pt x="88" y="3"/>
                  <a:pt x="88" y="4"/>
                  <a:pt x="88" y="4"/>
                </a:cubicBezTo>
                <a:cubicBezTo>
                  <a:pt x="88" y="5"/>
                  <a:pt x="88" y="5"/>
                  <a:pt x="87" y="5"/>
                </a:cubicBezTo>
                <a:cubicBezTo>
                  <a:pt x="4" y="5"/>
                  <a:pt x="4" y="5"/>
                  <a:pt x="4" y="5"/>
                </a:cubicBezTo>
                <a:cubicBezTo>
                  <a:pt x="4" y="5"/>
                  <a:pt x="3" y="5"/>
                  <a:pt x="3" y="4"/>
                </a:cubicBezTo>
                <a:cubicBezTo>
                  <a:pt x="3" y="4"/>
                  <a:pt x="4" y="3"/>
                  <a:pt x="4" y="3"/>
                </a:cubicBezTo>
                <a:moveTo>
                  <a:pt x="85" y="66"/>
                </a:moveTo>
                <a:cubicBezTo>
                  <a:pt x="6" y="66"/>
                  <a:pt x="6" y="66"/>
                  <a:pt x="6" y="66"/>
                </a:cubicBezTo>
                <a:cubicBezTo>
                  <a:pt x="6" y="9"/>
                  <a:pt x="6" y="9"/>
                  <a:pt x="6" y="9"/>
                </a:cubicBezTo>
                <a:cubicBezTo>
                  <a:pt x="85" y="9"/>
                  <a:pt x="85" y="9"/>
                  <a:pt x="85" y="9"/>
                </a:cubicBezTo>
                <a:lnTo>
                  <a:pt x="85" y="66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7" name="Freeform 108"/>
          <p:cNvSpPr/>
          <p:nvPr>
            <p:custDataLst>
              <p:tags r:id="rId4"/>
            </p:custDataLst>
          </p:nvPr>
        </p:nvSpPr>
        <p:spPr bwMode="auto">
          <a:xfrm>
            <a:off x="1584325" y="2706688"/>
            <a:ext cx="825500" cy="569912"/>
          </a:xfrm>
          <a:custGeom>
            <a:avLst/>
            <a:gdLst>
              <a:gd name="T0" fmla="*/ 183139205 w 61"/>
              <a:gd name="T1" fmla="*/ 2147483646 h 42"/>
              <a:gd name="T2" fmla="*/ 549404082 w 61"/>
              <a:gd name="T3" fmla="*/ 2147483646 h 42"/>
              <a:gd name="T4" fmla="*/ 2147483646 w 61"/>
              <a:gd name="T5" fmla="*/ 2147483646 h 42"/>
              <a:gd name="T6" fmla="*/ 2147483646 w 61"/>
              <a:gd name="T7" fmla="*/ 2147483646 h 42"/>
              <a:gd name="T8" fmla="*/ 2147483646 w 61"/>
              <a:gd name="T9" fmla="*/ 552380421 h 42"/>
              <a:gd name="T10" fmla="*/ 2147483646 w 61"/>
              <a:gd name="T11" fmla="*/ 184122284 h 42"/>
              <a:gd name="T12" fmla="*/ 2147483646 w 61"/>
              <a:gd name="T13" fmla="*/ 184122284 h 42"/>
              <a:gd name="T14" fmla="*/ 2147483646 w 61"/>
              <a:gd name="T15" fmla="*/ 2147483646 h 42"/>
              <a:gd name="T16" fmla="*/ 2147483646 w 61"/>
              <a:gd name="T17" fmla="*/ 2147483646 h 42"/>
              <a:gd name="T18" fmla="*/ 0 w 61"/>
              <a:gd name="T19" fmla="*/ 2147483646 h 42"/>
              <a:gd name="T20" fmla="*/ 0 w 61"/>
              <a:gd name="T21" fmla="*/ 2147483646 h 42"/>
              <a:gd name="T22" fmla="*/ 183139205 w 61"/>
              <a:gd name="T23" fmla="*/ 2147483646 h 42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61" h="42">
                <a:moveTo>
                  <a:pt x="1" y="42"/>
                </a:moveTo>
                <a:cubicBezTo>
                  <a:pt x="2" y="42"/>
                  <a:pt x="2" y="42"/>
                  <a:pt x="3" y="42"/>
                </a:cubicBezTo>
                <a:cubicBezTo>
                  <a:pt x="22" y="18"/>
                  <a:pt x="22" y="18"/>
                  <a:pt x="22" y="18"/>
                </a:cubicBezTo>
                <a:cubicBezTo>
                  <a:pt x="38" y="31"/>
                  <a:pt x="38" y="31"/>
                  <a:pt x="38" y="31"/>
                </a:cubicBezTo>
                <a:cubicBezTo>
                  <a:pt x="60" y="3"/>
                  <a:pt x="60" y="3"/>
                  <a:pt x="60" y="3"/>
                </a:cubicBezTo>
                <a:cubicBezTo>
                  <a:pt x="61" y="2"/>
                  <a:pt x="61" y="1"/>
                  <a:pt x="60" y="1"/>
                </a:cubicBezTo>
                <a:cubicBezTo>
                  <a:pt x="60" y="0"/>
                  <a:pt x="58" y="0"/>
                  <a:pt x="58" y="1"/>
                </a:cubicBezTo>
                <a:cubicBezTo>
                  <a:pt x="38" y="26"/>
                  <a:pt x="38" y="26"/>
                  <a:pt x="38" y="26"/>
                </a:cubicBezTo>
                <a:cubicBezTo>
                  <a:pt x="21" y="13"/>
                  <a:pt x="21" y="13"/>
                  <a:pt x="21" y="13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0"/>
                  <a:pt x="0" y="41"/>
                  <a:pt x="0" y="42"/>
                </a:cubicBezTo>
                <a:cubicBezTo>
                  <a:pt x="1" y="42"/>
                  <a:pt x="1" y="42"/>
                  <a:pt x="1" y="42"/>
                </a:cubicBezTo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8" name="文本框 30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1433513" y="4127500"/>
            <a:ext cx="954087" cy="94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85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6000">
                <a:solidFill>
                  <a:schemeClr val="accent1"/>
                </a:solidFill>
                <a:latin typeface="+mn-lt"/>
                <a:ea typeface="+mn-ea"/>
              </a:rPr>
              <a:t>01</a:t>
            </a:r>
            <a:endParaRPr lang="zh-CN" altLang="en-US" sz="600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" name="文本框 38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166814" y="5157788"/>
            <a:ext cx="1689100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2000" dirty="0">
                <a:latin typeface="+mn-lt"/>
                <a:ea typeface="+mn-ea"/>
              </a:rPr>
              <a:t>简介</a:t>
            </a:r>
            <a:endParaRPr lang="zh-CN" altLang="en-US" sz="2000" dirty="0">
              <a:latin typeface="+mn-lt"/>
              <a:ea typeface="+mn-ea"/>
            </a:endParaRPr>
          </a:p>
        </p:txBody>
      </p:sp>
      <p:sp>
        <p:nvSpPr>
          <p:cNvPr id="10" name="矩形 9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3227388" y="2103438"/>
            <a:ext cx="1689100" cy="20034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anchor="ctr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endParaRPr lang="zh-CN" altLang="en-US" sz="1800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11" name="Freeform 123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3457575" y="2608263"/>
            <a:ext cx="298450" cy="293687"/>
          </a:xfrm>
          <a:custGeom>
            <a:avLst/>
            <a:gdLst>
              <a:gd name="T0" fmla="*/ 1590578616 w 56"/>
              <a:gd name="T1" fmla="*/ 1568219163 h 55"/>
              <a:gd name="T2" fmla="*/ 0 w 56"/>
              <a:gd name="T3" fmla="*/ 1568219163 h 55"/>
              <a:gd name="T4" fmla="*/ 0 w 56"/>
              <a:gd name="T5" fmla="*/ 0 h 55"/>
              <a:gd name="T6" fmla="*/ 1590578616 w 56"/>
              <a:gd name="T7" fmla="*/ 0 h 55"/>
              <a:gd name="T8" fmla="*/ 1590578616 w 56"/>
              <a:gd name="T9" fmla="*/ 1568219163 h 55"/>
              <a:gd name="T10" fmla="*/ 284033799 w 56"/>
              <a:gd name="T11" fmla="*/ 1283086464 h 55"/>
              <a:gd name="T12" fmla="*/ 1306544817 w 56"/>
              <a:gd name="T13" fmla="*/ 1283086464 h 55"/>
              <a:gd name="T14" fmla="*/ 1306544817 w 56"/>
              <a:gd name="T15" fmla="*/ 285132699 h 55"/>
              <a:gd name="T16" fmla="*/ 284033799 w 56"/>
              <a:gd name="T17" fmla="*/ 285132699 h 55"/>
              <a:gd name="T18" fmla="*/ 284033799 w 56"/>
              <a:gd name="T19" fmla="*/ 1283086464 h 5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6" h="55">
                <a:moveTo>
                  <a:pt x="56" y="55"/>
                </a:moveTo>
                <a:lnTo>
                  <a:pt x="0" y="55"/>
                </a:lnTo>
                <a:lnTo>
                  <a:pt x="0" y="0"/>
                </a:lnTo>
                <a:lnTo>
                  <a:pt x="56" y="0"/>
                </a:lnTo>
                <a:lnTo>
                  <a:pt x="56" y="55"/>
                </a:lnTo>
                <a:close/>
                <a:moveTo>
                  <a:pt x="10" y="45"/>
                </a:moveTo>
                <a:lnTo>
                  <a:pt x="46" y="45"/>
                </a:lnTo>
                <a:lnTo>
                  <a:pt x="46" y="10"/>
                </a:lnTo>
                <a:lnTo>
                  <a:pt x="10" y="10"/>
                </a:lnTo>
                <a:lnTo>
                  <a:pt x="10" y="45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 fontScale="75000" lnSpcReduction="20000"/>
          </a:bodyPr>
          <a:lstStyle/>
          <a:p>
            <a:endParaRPr lang="zh-CN" altLang="en-US"/>
          </a:p>
        </p:txBody>
      </p:sp>
      <p:sp>
        <p:nvSpPr>
          <p:cNvPr id="12" name="Freeform 137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3825875" y="2608263"/>
            <a:ext cx="860425" cy="293687"/>
          </a:xfrm>
          <a:custGeom>
            <a:avLst/>
            <a:gdLst>
              <a:gd name="T0" fmla="*/ 2147483646 w 161"/>
              <a:gd name="T1" fmla="*/ 1568219163 h 55"/>
              <a:gd name="T2" fmla="*/ 0 w 161"/>
              <a:gd name="T3" fmla="*/ 1568219163 h 55"/>
              <a:gd name="T4" fmla="*/ 0 w 161"/>
              <a:gd name="T5" fmla="*/ 0 h 55"/>
              <a:gd name="T6" fmla="*/ 2147483646 w 161"/>
              <a:gd name="T7" fmla="*/ 0 h 55"/>
              <a:gd name="T8" fmla="*/ 2147483646 w 161"/>
              <a:gd name="T9" fmla="*/ 1568219163 h 55"/>
              <a:gd name="T10" fmla="*/ 285613002 w 161"/>
              <a:gd name="T11" fmla="*/ 1283086464 h 55"/>
              <a:gd name="T12" fmla="*/ 2147483646 w 161"/>
              <a:gd name="T13" fmla="*/ 1283086464 h 55"/>
              <a:gd name="T14" fmla="*/ 2147483646 w 161"/>
              <a:gd name="T15" fmla="*/ 285132699 h 55"/>
              <a:gd name="T16" fmla="*/ 285613002 w 161"/>
              <a:gd name="T17" fmla="*/ 285132699 h 55"/>
              <a:gd name="T18" fmla="*/ 285613002 w 161"/>
              <a:gd name="T19" fmla="*/ 1283086464 h 5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61" h="55">
                <a:moveTo>
                  <a:pt x="161" y="55"/>
                </a:moveTo>
                <a:lnTo>
                  <a:pt x="0" y="55"/>
                </a:lnTo>
                <a:lnTo>
                  <a:pt x="0" y="0"/>
                </a:lnTo>
                <a:lnTo>
                  <a:pt x="161" y="0"/>
                </a:lnTo>
                <a:lnTo>
                  <a:pt x="161" y="55"/>
                </a:lnTo>
                <a:close/>
                <a:moveTo>
                  <a:pt x="10" y="45"/>
                </a:moveTo>
                <a:lnTo>
                  <a:pt x="151" y="45"/>
                </a:lnTo>
                <a:lnTo>
                  <a:pt x="151" y="10"/>
                </a:lnTo>
                <a:lnTo>
                  <a:pt x="10" y="10"/>
                </a:lnTo>
                <a:lnTo>
                  <a:pt x="10" y="45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 fontScale="75000" lnSpcReduction="20000"/>
          </a:bodyPr>
          <a:lstStyle/>
          <a:p>
            <a:endParaRPr lang="zh-CN" altLang="en-US"/>
          </a:p>
        </p:txBody>
      </p:sp>
      <p:sp>
        <p:nvSpPr>
          <p:cNvPr id="13" name="Freeform 138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3457575" y="2954338"/>
            <a:ext cx="298450" cy="295275"/>
          </a:xfrm>
          <a:custGeom>
            <a:avLst/>
            <a:gdLst>
              <a:gd name="T0" fmla="*/ 1590578616 w 56"/>
              <a:gd name="T1" fmla="*/ 1585224102 h 55"/>
              <a:gd name="T2" fmla="*/ 0 w 56"/>
              <a:gd name="T3" fmla="*/ 1585224102 h 55"/>
              <a:gd name="T4" fmla="*/ 0 w 56"/>
              <a:gd name="T5" fmla="*/ 0 h 55"/>
              <a:gd name="T6" fmla="*/ 1590578616 w 56"/>
              <a:gd name="T7" fmla="*/ 0 h 55"/>
              <a:gd name="T8" fmla="*/ 1590578616 w 56"/>
              <a:gd name="T9" fmla="*/ 1585224102 h 55"/>
              <a:gd name="T10" fmla="*/ 284033799 w 56"/>
              <a:gd name="T11" fmla="*/ 1297003490 h 55"/>
              <a:gd name="T12" fmla="*/ 1306544817 w 56"/>
              <a:gd name="T13" fmla="*/ 1297003490 h 55"/>
              <a:gd name="T14" fmla="*/ 1306544817 w 56"/>
              <a:gd name="T15" fmla="*/ 288220612 h 55"/>
              <a:gd name="T16" fmla="*/ 284033799 w 56"/>
              <a:gd name="T17" fmla="*/ 288220612 h 55"/>
              <a:gd name="T18" fmla="*/ 284033799 w 56"/>
              <a:gd name="T19" fmla="*/ 1297003490 h 5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6" h="55">
                <a:moveTo>
                  <a:pt x="56" y="55"/>
                </a:moveTo>
                <a:lnTo>
                  <a:pt x="0" y="55"/>
                </a:lnTo>
                <a:lnTo>
                  <a:pt x="0" y="0"/>
                </a:lnTo>
                <a:lnTo>
                  <a:pt x="56" y="0"/>
                </a:lnTo>
                <a:lnTo>
                  <a:pt x="56" y="55"/>
                </a:lnTo>
                <a:close/>
                <a:moveTo>
                  <a:pt x="10" y="45"/>
                </a:moveTo>
                <a:lnTo>
                  <a:pt x="46" y="45"/>
                </a:lnTo>
                <a:lnTo>
                  <a:pt x="46" y="10"/>
                </a:lnTo>
                <a:lnTo>
                  <a:pt x="10" y="10"/>
                </a:lnTo>
                <a:lnTo>
                  <a:pt x="10" y="45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 fontScale="75000" lnSpcReduction="20000"/>
          </a:bodyPr>
          <a:lstStyle/>
          <a:p>
            <a:endParaRPr lang="zh-CN" altLang="en-US"/>
          </a:p>
        </p:txBody>
      </p:sp>
      <p:sp>
        <p:nvSpPr>
          <p:cNvPr id="14" name="Freeform 139"/>
          <p:cNvSpPr>
            <a:spLocks noEditPoints="1"/>
          </p:cNvSpPr>
          <p:nvPr>
            <p:custDataLst>
              <p:tags r:id="rId11"/>
            </p:custDataLst>
          </p:nvPr>
        </p:nvSpPr>
        <p:spPr bwMode="auto">
          <a:xfrm>
            <a:off x="3825875" y="2954338"/>
            <a:ext cx="860425" cy="295275"/>
          </a:xfrm>
          <a:custGeom>
            <a:avLst/>
            <a:gdLst>
              <a:gd name="T0" fmla="*/ 2147483646 w 161"/>
              <a:gd name="T1" fmla="*/ 1585224102 h 55"/>
              <a:gd name="T2" fmla="*/ 0 w 161"/>
              <a:gd name="T3" fmla="*/ 1585224102 h 55"/>
              <a:gd name="T4" fmla="*/ 0 w 161"/>
              <a:gd name="T5" fmla="*/ 0 h 55"/>
              <a:gd name="T6" fmla="*/ 2147483646 w 161"/>
              <a:gd name="T7" fmla="*/ 0 h 55"/>
              <a:gd name="T8" fmla="*/ 2147483646 w 161"/>
              <a:gd name="T9" fmla="*/ 1585224102 h 55"/>
              <a:gd name="T10" fmla="*/ 285613002 w 161"/>
              <a:gd name="T11" fmla="*/ 1297003490 h 55"/>
              <a:gd name="T12" fmla="*/ 2147483646 w 161"/>
              <a:gd name="T13" fmla="*/ 1297003490 h 55"/>
              <a:gd name="T14" fmla="*/ 2147483646 w 161"/>
              <a:gd name="T15" fmla="*/ 288220612 h 55"/>
              <a:gd name="T16" fmla="*/ 285613002 w 161"/>
              <a:gd name="T17" fmla="*/ 288220612 h 55"/>
              <a:gd name="T18" fmla="*/ 285613002 w 161"/>
              <a:gd name="T19" fmla="*/ 1297003490 h 5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61" h="55">
                <a:moveTo>
                  <a:pt x="161" y="55"/>
                </a:moveTo>
                <a:lnTo>
                  <a:pt x="0" y="55"/>
                </a:lnTo>
                <a:lnTo>
                  <a:pt x="0" y="0"/>
                </a:lnTo>
                <a:lnTo>
                  <a:pt x="161" y="0"/>
                </a:lnTo>
                <a:lnTo>
                  <a:pt x="161" y="55"/>
                </a:lnTo>
                <a:close/>
                <a:moveTo>
                  <a:pt x="10" y="45"/>
                </a:moveTo>
                <a:lnTo>
                  <a:pt x="151" y="45"/>
                </a:lnTo>
                <a:lnTo>
                  <a:pt x="151" y="10"/>
                </a:lnTo>
                <a:lnTo>
                  <a:pt x="10" y="10"/>
                </a:lnTo>
                <a:lnTo>
                  <a:pt x="10" y="45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 fontScale="75000" lnSpcReduction="20000"/>
          </a:bodyPr>
          <a:lstStyle/>
          <a:p>
            <a:endParaRPr lang="zh-CN" altLang="en-US"/>
          </a:p>
        </p:txBody>
      </p:sp>
      <p:sp>
        <p:nvSpPr>
          <p:cNvPr id="15" name="Freeform 140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>
            <a:off x="3457575" y="3308350"/>
            <a:ext cx="298450" cy="293688"/>
          </a:xfrm>
          <a:custGeom>
            <a:avLst/>
            <a:gdLst>
              <a:gd name="T0" fmla="*/ 1590578616 w 56"/>
              <a:gd name="T1" fmla="*/ 1568229843 h 55"/>
              <a:gd name="T2" fmla="*/ 0 w 56"/>
              <a:gd name="T3" fmla="*/ 1568229843 h 55"/>
              <a:gd name="T4" fmla="*/ 0 w 56"/>
              <a:gd name="T5" fmla="*/ 0 h 55"/>
              <a:gd name="T6" fmla="*/ 1590578616 w 56"/>
              <a:gd name="T7" fmla="*/ 0 h 55"/>
              <a:gd name="T8" fmla="*/ 1590578616 w 56"/>
              <a:gd name="T9" fmla="*/ 1568229843 h 55"/>
              <a:gd name="T10" fmla="*/ 284033799 w 56"/>
              <a:gd name="T11" fmla="*/ 1283096173 h 55"/>
              <a:gd name="T12" fmla="*/ 1306544817 w 56"/>
              <a:gd name="T13" fmla="*/ 1283096173 h 55"/>
              <a:gd name="T14" fmla="*/ 1306544817 w 56"/>
              <a:gd name="T15" fmla="*/ 285133670 h 55"/>
              <a:gd name="T16" fmla="*/ 284033799 w 56"/>
              <a:gd name="T17" fmla="*/ 285133670 h 55"/>
              <a:gd name="T18" fmla="*/ 284033799 w 56"/>
              <a:gd name="T19" fmla="*/ 1283096173 h 5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6" h="55">
                <a:moveTo>
                  <a:pt x="56" y="55"/>
                </a:moveTo>
                <a:lnTo>
                  <a:pt x="0" y="55"/>
                </a:lnTo>
                <a:lnTo>
                  <a:pt x="0" y="0"/>
                </a:lnTo>
                <a:lnTo>
                  <a:pt x="56" y="0"/>
                </a:lnTo>
                <a:lnTo>
                  <a:pt x="56" y="55"/>
                </a:lnTo>
                <a:close/>
                <a:moveTo>
                  <a:pt x="10" y="45"/>
                </a:moveTo>
                <a:lnTo>
                  <a:pt x="46" y="45"/>
                </a:lnTo>
                <a:lnTo>
                  <a:pt x="46" y="10"/>
                </a:lnTo>
                <a:lnTo>
                  <a:pt x="10" y="10"/>
                </a:lnTo>
                <a:lnTo>
                  <a:pt x="10" y="45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 fontScale="75000" lnSpcReduction="20000"/>
          </a:bodyPr>
          <a:lstStyle/>
          <a:p>
            <a:endParaRPr lang="zh-CN" altLang="en-US"/>
          </a:p>
        </p:txBody>
      </p:sp>
      <p:sp>
        <p:nvSpPr>
          <p:cNvPr id="16" name="Freeform 141"/>
          <p:cNvSpPr>
            <a:spLocks noEditPoints="1"/>
          </p:cNvSpPr>
          <p:nvPr>
            <p:custDataLst>
              <p:tags r:id="rId13"/>
            </p:custDataLst>
          </p:nvPr>
        </p:nvSpPr>
        <p:spPr bwMode="auto">
          <a:xfrm>
            <a:off x="3825875" y="3308350"/>
            <a:ext cx="860425" cy="293688"/>
          </a:xfrm>
          <a:custGeom>
            <a:avLst/>
            <a:gdLst>
              <a:gd name="T0" fmla="*/ 2147483646 w 161"/>
              <a:gd name="T1" fmla="*/ 1568229843 h 55"/>
              <a:gd name="T2" fmla="*/ 0 w 161"/>
              <a:gd name="T3" fmla="*/ 1568229843 h 55"/>
              <a:gd name="T4" fmla="*/ 0 w 161"/>
              <a:gd name="T5" fmla="*/ 0 h 55"/>
              <a:gd name="T6" fmla="*/ 2147483646 w 161"/>
              <a:gd name="T7" fmla="*/ 0 h 55"/>
              <a:gd name="T8" fmla="*/ 2147483646 w 161"/>
              <a:gd name="T9" fmla="*/ 1568229843 h 55"/>
              <a:gd name="T10" fmla="*/ 285613002 w 161"/>
              <a:gd name="T11" fmla="*/ 1283096173 h 55"/>
              <a:gd name="T12" fmla="*/ 2147483646 w 161"/>
              <a:gd name="T13" fmla="*/ 1283096173 h 55"/>
              <a:gd name="T14" fmla="*/ 2147483646 w 161"/>
              <a:gd name="T15" fmla="*/ 285133670 h 55"/>
              <a:gd name="T16" fmla="*/ 285613002 w 161"/>
              <a:gd name="T17" fmla="*/ 285133670 h 55"/>
              <a:gd name="T18" fmla="*/ 285613002 w 161"/>
              <a:gd name="T19" fmla="*/ 1283096173 h 5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61" h="55">
                <a:moveTo>
                  <a:pt x="161" y="55"/>
                </a:moveTo>
                <a:lnTo>
                  <a:pt x="0" y="55"/>
                </a:lnTo>
                <a:lnTo>
                  <a:pt x="0" y="0"/>
                </a:lnTo>
                <a:lnTo>
                  <a:pt x="161" y="0"/>
                </a:lnTo>
                <a:lnTo>
                  <a:pt x="161" y="55"/>
                </a:lnTo>
                <a:close/>
                <a:moveTo>
                  <a:pt x="10" y="45"/>
                </a:moveTo>
                <a:lnTo>
                  <a:pt x="151" y="45"/>
                </a:lnTo>
                <a:lnTo>
                  <a:pt x="151" y="10"/>
                </a:lnTo>
                <a:lnTo>
                  <a:pt x="10" y="10"/>
                </a:lnTo>
                <a:lnTo>
                  <a:pt x="10" y="45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 fontScale="75000" lnSpcReduction="20000"/>
          </a:bodyPr>
          <a:lstStyle/>
          <a:p>
            <a:endParaRPr lang="zh-CN" altLang="en-US"/>
          </a:p>
        </p:txBody>
      </p:sp>
      <p:sp>
        <p:nvSpPr>
          <p:cNvPr id="17" name="文本框 34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3529013" y="4127500"/>
            <a:ext cx="954087" cy="94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85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6000">
                <a:solidFill>
                  <a:schemeClr val="accent1"/>
                </a:solidFill>
                <a:latin typeface="+mn-lt"/>
                <a:ea typeface="+mn-ea"/>
              </a:rPr>
              <a:t>02</a:t>
            </a:r>
            <a:endParaRPr lang="zh-CN" altLang="en-US" sz="600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18" name="文本框 39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3227389" y="5157788"/>
            <a:ext cx="1689100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2000" dirty="0">
                <a:latin typeface="+mn-lt"/>
                <a:ea typeface="+mn-ea"/>
              </a:rPr>
              <a:t>功能细分</a:t>
            </a:r>
            <a:endParaRPr lang="zh-CN" altLang="en-US" sz="2000" dirty="0">
              <a:latin typeface="+mn-lt"/>
              <a:ea typeface="+mn-ea"/>
            </a:endParaRPr>
          </a:p>
        </p:txBody>
      </p:sp>
      <p:sp>
        <p:nvSpPr>
          <p:cNvPr id="19" name="矩形 10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5287963" y="2103438"/>
            <a:ext cx="1689100" cy="20034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anchor="ctr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endParaRPr lang="zh-CN" altLang="en-US" sz="1800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20" name="Freeform 245"/>
          <p:cNvSpPr>
            <a:spLocks noEditPoints="1"/>
          </p:cNvSpPr>
          <p:nvPr>
            <p:custDataLst>
              <p:tags r:id="rId17"/>
            </p:custDataLst>
          </p:nvPr>
        </p:nvSpPr>
        <p:spPr bwMode="auto">
          <a:xfrm>
            <a:off x="5749925" y="2547938"/>
            <a:ext cx="763588" cy="1112837"/>
          </a:xfrm>
          <a:custGeom>
            <a:avLst/>
            <a:gdLst>
              <a:gd name="T0" fmla="*/ 2147483646 w 66"/>
              <a:gd name="T1" fmla="*/ 671875339 h 96"/>
              <a:gd name="T2" fmla="*/ 2147483646 w 66"/>
              <a:gd name="T3" fmla="*/ 134375068 h 96"/>
              <a:gd name="T4" fmla="*/ 2147483646 w 66"/>
              <a:gd name="T5" fmla="*/ 134375068 h 96"/>
              <a:gd name="T6" fmla="*/ 2147483646 w 66"/>
              <a:gd name="T7" fmla="*/ 671875339 h 96"/>
              <a:gd name="T8" fmla="*/ 2147483646 w 66"/>
              <a:gd name="T9" fmla="*/ 0 h 96"/>
              <a:gd name="T10" fmla="*/ 2147483646 w 66"/>
              <a:gd name="T11" fmla="*/ 671875339 h 96"/>
              <a:gd name="T12" fmla="*/ 2147483646 w 66"/>
              <a:gd name="T13" fmla="*/ 134375068 h 96"/>
              <a:gd name="T14" fmla="*/ 2147483646 w 66"/>
              <a:gd name="T15" fmla="*/ 134375068 h 96"/>
              <a:gd name="T16" fmla="*/ 2147483646 w 66"/>
              <a:gd name="T17" fmla="*/ 671875339 h 96"/>
              <a:gd name="T18" fmla="*/ 2141653284 w 66"/>
              <a:gd name="T19" fmla="*/ 0 h 96"/>
              <a:gd name="T20" fmla="*/ 2007805739 w 66"/>
              <a:gd name="T21" fmla="*/ 671875339 h 96"/>
              <a:gd name="T22" fmla="*/ 936979097 w 66"/>
              <a:gd name="T23" fmla="*/ 671875339 h 96"/>
              <a:gd name="T24" fmla="*/ 0 w 66"/>
              <a:gd name="T25" fmla="*/ 2147483646 h 96"/>
              <a:gd name="T26" fmla="*/ 267706661 w 66"/>
              <a:gd name="T27" fmla="*/ 2147483646 h 96"/>
              <a:gd name="T28" fmla="*/ 2147483646 w 66"/>
              <a:gd name="T29" fmla="*/ 2147483646 h 96"/>
              <a:gd name="T30" fmla="*/ 2147483646 w 66"/>
              <a:gd name="T31" fmla="*/ 1612512405 h 96"/>
              <a:gd name="T32" fmla="*/ 401565776 w 66"/>
              <a:gd name="T33" fmla="*/ 1612512405 h 96"/>
              <a:gd name="T34" fmla="*/ 936979097 w 66"/>
              <a:gd name="T35" fmla="*/ 1075000542 h 96"/>
              <a:gd name="T36" fmla="*/ 2007805739 w 66"/>
              <a:gd name="T37" fmla="*/ 1612512405 h 96"/>
              <a:gd name="T38" fmla="*/ 2147483646 w 66"/>
              <a:gd name="T39" fmla="*/ 1612512405 h 96"/>
              <a:gd name="T40" fmla="*/ 2147483646 w 66"/>
              <a:gd name="T41" fmla="*/ 1075000542 h 96"/>
              <a:gd name="T42" fmla="*/ 2147483646 w 66"/>
              <a:gd name="T43" fmla="*/ 1881262541 h 96"/>
              <a:gd name="T44" fmla="*/ 2147483646 w 66"/>
              <a:gd name="T45" fmla="*/ 1075000542 h 96"/>
              <a:gd name="T46" fmla="*/ 2147483646 w 66"/>
              <a:gd name="T47" fmla="*/ 1612512405 h 96"/>
              <a:gd name="T48" fmla="*/ 2147483646 w 66"/>
              <a:gd name="T49" fmla="*/ 1612512405 h 96"/>
              <a:gd name="T50" fmla="*/ 2147483646 w 66"/>
              <a:gd name="T51" fmla="*/ 1075000542 h 96"/>
              <a:gd name="T52" fmla="*/ 2147483646 w 66"/>
              <a:gd name="T53" fmla="*/ 1881262541 h 96"/>
              <a:gd name="T54" fmla="*/ 2147483646 w 66"/>
              <a:gd name="T55" fmla="*/ 1075000542 h 96"/>
              <a:gd name="T56" fmla="*/ 2147483646 w 66"/>
              <a:gd name="T57" fmla="*/ 1075000542 h 96"/>
              <a:gd name="T58" fmla="*/ 2147483646 w 66"/>
              <a:gd name="T59" fmla="*/ 2147483646 h 96"/>
              <a:gd name="T60" fmla="*/ 401565776 w 66"/>
              <a:gd name="T61" fmla="*/ 1612512405 h 96"/>
              <a:gd name="T62" fmla="*/ 401565776 w 66"/>
              <a:gd name="T63" fmla="*/ 2147483646 h 96"/>
              <a:gd name="T64" fmla="*/ 2147483646 w 66"/>
              <a:gd name="T65" fmla="*/ 2147483646 h 96"/>
              <a:gd name="T66" fmla="*/ 401565776 w 66"/>
              <a:gd name="T67" fmla="*/ 2147483646 h 96"/>
              <a:gd name="T68" fmla="*/ 2147483646 w 66"/>
              <a:gd name="T69" fmla="*/ 2147483646 h 96"/>
              <a:gd name="T70" fmla="*/ 401565776 w 66"/>
              <a:gd name="T71" fmla="*/ 2147483646 h 96"/>
              <a:gd name="T72" fmla="*/ 2147483646 w 66"/>
              <a:gd name="T73" fmla="*/ 2147483646 h 96"/>
              <a:gd name="T74" fmla="*/ 401565776 w 66"/>
              <a:gd name="T75" fmla="*/ 2147483646 h 96"/>
              <a:gd name="T76" fmla="*/ 401565776 w 66"/>
              <a:gd name="T77" fmla="*/ 2147483646 h 96"/>
              <a:gd name="T78" fmla="*/ 2147483646 w 66"/>
              <a:gd name="T79" fmla="*/ 2147483646 h 96"/>
              <a:gd name="T80" fmla="*/ 401565776 w 66"/>
              <a:gd name="T81" fmla="*/ 2147483646 h 96"/>
              <a:gd name="T82" fmla="*/ 2147483646 w 66"/>
              <a:gd name="T83" fmla="*/ 2147483646 h 96"/>
              <a:gd name="T84" fmla="*/ 401565776 w 66"/>
              <a:gd name="T85" fmla="*/ 2147483646 h 96"/>
              <a:gd name="T86" fmla="*/ 401565776 w 66"/>
              <a:gd name="T87" fmla="*/ 2147483646 h 96"/>
              <a:gd name="T88" fmla="*/ 2147483646 w 66"/>
              <a:gd name="T89" fmla="*/ 2147483646 h 96"/>
              <a:gd name="T90" fmla="*/ 401565776 w 66"/>
              <a:gd name="T91" fmla="*/ 2147483646 h 9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66" h="96">
                <a:moveTo>
                  <a:pt x="59" y="5"/>
                </a:moveTo>
                <a:cubicBezTo>
                  <a:pt x="59" y="5"/>
                  <a:pt x="59" y="5"/>
                  <a:pt x="58" y="5"/>
                </a:cubicBezTo>
                <a:cubicBezTo>
                  <a:pt x="51" y="5"/>
                  <a:pt x="51" y="5"/>
                  <a:pt x="51" y="5"/>
                </a:cubicBezTo>
                <a:cubicBezTo>
                  <a:pt x="51" y="1"/>
                  <a:pt x="51" y="1"/>
                  <a:pt x="51" y="1"/>
                </a:cubicBezTo>
                <a:cubicBezTo>
                  <a:pt x="51" y="0"/>
                  <a:pt x="50" y="0"/>
                  <a:pt x="49" y="0"/>
                </a:cubicBezTo>
                <a:cubicBezTo>
                  <a:pt x="49" y="0"/>
                  <a:pt x="48" y="0"/>
                  <a:pt x="48" y="1"/>
                </a:cubicBezTo>
                <a:cubicBezTo>
                  <a:pt x="48" y="5"/>
                  <a:pt x="48" y="5"/>
                  <a:pt x="48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0"/>
                  <a:pt x="39" y="0"/>
                  <a:pt x="38" y="0"/>
                </a:cubicBezTo>
                <a:cubicBezTo>
                  <a:pt x="38" y="0"/>
                  <a:pt x="37" y="0"/>
                  <a:pt x="37" y="1"/>
                </a:cubicBezTo>
                <a:cubicBezTo>
                  <a:pt x="37" y="5"/>
                  <a:pt x="37" y="5"/>
                  <a:pt x="37" y="5"/>
                </a:cubicBezTo>
                <a:cubicBezTo>
                  <a:pt x="29" y="5"/>
                  <a:pt x="29" y="5"/>
                  <a:pt x="29" y="5"/>
                </a:cubicBezTo>
                <a:cubicBezTo>
                  <a:pt x="29" y="1"/>
                  <a:pt x="29" y="1"/>
                  <a:pt x="29" y="1"/>
                </a:cubicBezTo>
                <a:cubicBezTo>
                  <a:pt x="29" y="0"/>
                  <a:pt x="28" y="0"/>
                  <a:pt x="27" y="0"/>
                </a:cubicBezTo>
                <a:cubicBezTo>
                  <a:pt x="27" y="0"/>
                  <a:pt x="26" y="0"/>
                  <a:pt x="26" y="1"/>
                </a:cubicBezTo>
                <a:cubicBezTo>
                  <a:pt x="26" y="5"/>
                  <a:pt x="26" y="5"/>
                  <a:pt x="26" y="5"/>
                </a:cubicBezTo>
                <a:cubicBezTo>
                  <a:pt x="18" y="5"/>
                  <a:pt x="18" y="5"/>
                  <a:pt x="18" y="5"/>
                </a:cubicBezTo>
                <a:cubicBezTo>
                  <a:pt x="18" y="1"/>
                  <a:pt x="18" y="1"/>
                  <a:pt x="18" y="1"/>
                </a:cubicBezTo>
                <a:cubicBezTo>
                  <a:pt x="18" y="0"/>
                  <a:pt x="17" y="0"/>
                  <a:pt x="16" y="0"/>
                </a:cubicBezTo>
                <a:cubicBezTo>
                  <a:pt x="16" y="0"/>
                  <a:pt x="15" y="0"/>
                  <a:pt x="15" y="1"/>
                </a:cubicBezTo>
                <a:cubicBezTo>
                  <a:pt x="15" y="5"/>
                  <a:pt x="15" y="5"/>
                  <a:pt x="15" y="5"/>
                </a:cubicBezTo>
                <a:cubicBezTo>
                  <a:pt x="8" y="5"/>
                  <a:pt x="8" y="5"/>
                  <a:pt x="8" y="5"/>
                </a:cubicBezTo>
                <a:cubicBezTo>
                  <a:pt x="7" y="5"/>
                  <a:pt x="7" y="5"/>
                  <a:pt x="7" y="5"/>
                </a:cubicBezTo>
                <a:cubicBezTo>
                  <a:pt x="3" y="5"/>
                  <a:pt x="0" y="8"/>
                  <a:pt x="0" y="1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6"/>
                  <a:pt x="1" y="96"/>
                  <a:pt x="2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5" y="96"/>
                  <a:pt x="66" y="96"/>
                  <a:pt x="66" y="95"/>
                </a:cubicBezTo>
                <a:cubicBezTo>
                  <a:pt x="66" y="29"/>
                  <a:pt x="66" y="29"/>
                  <a:pt x="66" y="29"/>
                </a:cubicBezTo>
                <a:cubicBezTo>
                  <a:pt x="66" y="12"/>
                  <a:pt x="66" y="12"/>
                  <a:pt x="66" y="12"/>
                </a:cubicBezTo>
                <a:cubicBezTo>
                  <a:pt x="66" y="8"/>
                  <a:pt x="63" y="5"/>
                  <a:pt x="59" y="5"/>
                </a:cubicBezTo>
                <a:moveTo>
                  <a:pt x="3" y="12"/>
                </a:moveTo>
                <a:cubicBezTo>
                  <a:pt x="3" y="10"/>
                  <a:pt x="5" y="8"/>
                  <a:pt x="7" y="8"/>
                </a:cubicBezTo>
                <a:cubicBezTo>
                  <a:pt x="7" y="8"/>
                  <a:pt x="7" y="8"/>
                  <a:pt x="7" y="8"/>
                </a:cubicBezTo>
                <a:cubicBezTo>
                  <a:pt x="15" y="8"/>
                  <a:pt x="15" y="8"/>
                  <a:pt x="15" y="8"/>
                </a:cubicBezTo>
                <a:cubicBezTo>
                  <a:pt x="15" y="12"/>
                  <a:pt x="15" y="12"/>
                  <a:pt x="15" y="12"/>
                </a:cubicBezTo>
                <a:cubicBezTo>
                  <a:pt x="15" y="13"/>
                  <a:pt x="16" y="14"/>
                  <a:pt x="16" y="14"/>
                </a:cubicBezTo>
                <a:cubicBezTo>
                  <a:pt x="17" y="14"/>
                  <a:pt x="18" y="13"/>
                  <a:pt x="18" y="12"/>
                </a:cubicBezTo>
                <a:cubicBezTo>
                  <a:pt x="18" y="8"/>
                  <a:pt x="18" y="8"/>
                  <a:pt x="18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12"/>
                  <a:pt x="26" y="12"/>
                  <a:pt x="26" y="12"/>
                </a:cubicBezTo>
                <a:cubicBezTo>
                  <a:pt x="26" y="13"/>
                  <a:pt x="27" y="14"/>
                  <a:pt x="27" y="14"/>
                </a:cubicBezTo>
                <a:cubicBezTo>
                  <a:pt x="28" y="14"/>
                  <a:pt x="29" y="13"/>
                  <a:pt x="29" y="12"/>
                </a:cubicBezTo>
                <a:cubicBezTo>
                  <a:pt x="29" y="8"/>
                  <a:pt x="29" y="8"/>
                  <a:pt x="29" y="8"/>
                </a:cubicBezTo>
                <a:cubicBezTo>
                  <a:pt x="37" y="8"/>
                  <a:pt x="37" y="8"/>
                  <a:pt x="37" y="8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3"/>
                  <a:pt x="38" y="14"/>
                  <a:pt x="38" y="14"/>
                </a:cubicBezTo>
                <a:cubicBezTo>
                  <a:pt x="39" y="14"/>
                  <a:pt x="40" y="13"/>
                  <a:pt x="40" y="12"/>
                </a:cubicBezTo>
                <a:cubicBezTo>
                  <a:pt x="40" y="8"/>
                  <a:pt x="40" y="8"/>
                  <a:pt x="40" y="8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3"/>
                  <a:pt x="49" y="14"/>
                  <a:pt x="49" y="14"/>
                </a:cubicBezTo>
                <a:cubicBezTo>
                  <a:pt x="50" y="14"/>
                  <a:pt x="51" y="13"/>
                  <a:pt x="51" y="12"/>
                </a:cubicBezTo>
                <a:cubicBezTo>
                  <a:pt x="51" y="8"/>
                  <a:pt x="51" y="8"/>
                  <a:pt x="51" y="8"/>
                </a:cubicBezTo>
                <a:cubicBezTo>
                  <a:pt x="59" y="8"/>
                  <a:pt x="59" y="8"/>
                  <a:pt x="59" y="8"/>
                </a:cubicBezTo>
                <a:cubicBezTo>
                  <a:pt x="59" y="8"/>
                  <a:pt x="59" y="8"/>
                  <a:pt x="59" y="8"/>
                </a:cubicBezTo>
                <a:cubicBezTo>
                  <a:pt x="61" y="8"/>
                  <a:pt x="62" y="10"/>
                  <a:pt x="62" y="12"/>
                </a:cubicBezTo>
                <a:cubicBezTo>
                  <a:pt x="62" y="27"/>
                  <a:pt x="62" y="27"/>
                  <a:pt x="62" y="27"/>
                </a:cubicBezTo>
                <a:cubicBezTo>
                  <a:pt x="3" y="27"/>
                  <a:pt x="3" y="27"/>
                  <a:pt x="3" y="27"/>
                </a:cubicBezTo>
                <a:lnTo>
                  <a:pt x="3" y="12"/>
                </a:lnTo>
                <a:close/>
                <a:moveTo>
                  <a:pt x="62" y="38"/>
                </a:moveTo>
                <a:cubicBezTo>
                  <a:pt x="3" y="38"/>
                  <a:pt x="3" y="38"/>
                  <a:pt x="3" y="38"/>
                </a:cubicBezTo>
                <a:cubicBezTo>
                  <a:pt x="3" y="30"/>
                  <a:pt x="3" y="30"/>
                  <a:pt x="3" y="30"/>
                </a:cubicBezTo>
                <a:cubicBezTo>
                  <a:pt x="62" y="30"/>
                  <a:pt x="62" y="30"/>
                  <a:pt x="62" y="30"/>
                </a:cubicBezTo>
                <a:lnTo>
                  <a:pt x="62" y="38"/>
                </a:lnTo>
                <a:close/>
                <a:moveTo>
                  <a:pt x="3" y="74"/>
                </a:moveTo>
                <a:cubicBezTo>
                  <a:pt x="62" y="74"/>
                  <a:pt x="62" y="74"/>
                  <a:pt x="62" y="74"/>
                </a:cubicBezTo>
                <a:cubicBezTo>
                  <a:pt x="62" y="82"/>
                  <a:pt x="62" y="82"/>
                  <a:pt x="62" y="82"/>
                </a:cubicBezTo>
                <a:cubicBezTo>
                  <a:pt x="3" y="82"/>
                  <a:pt x="3" y="82"/>
                  <a:pt x="3" y="82"/>
                </a:cubicBezTo>
                <a:lnTo>
                  <a:pt x="3" y="74"/>
                </a:lnTo>
                <a:close/>
                <a:moveTo>
                  <a:pt x="3" y="63"/>
                </a:moveTo>
                <a:cubicBezTo>
                  <a:pt x="62" y="63"/>
                  <a:pt x="62" y="63"/>
                  <a:pt x="62" y="63"/>
                </a:cubicBezTo>
                <a:cubicBezTo>
                  <a:pt x="62" y="71"/>
                  <a:pt x="62" y="71"/>
                  <a:pt x="62" y="71"/>
                </a:cubicBezTo>
                <a:cubicBezTo>
                  <a:pt x="3" y="71"/>
                  <a:pt x="3" y="71"/>
                  <a:pt x="3" y="71"/>
                </a:cubicBezTo>
                <a:lnTo>
                  <a:pt x="3" y="63"/>
                </a:lnTo>
                <a:close/>
                <a:moveTo>
                  <a:pt x="3" y="52"/>
                </a:moveTo>
                <a:cubicBezTo>
                  <a:pt x="62" y="52"/>
                  <a:pt x="62" y="52"/>
                  <a:pt x="62" y="52"/>
                </a:cubicBezTo>
                <a:cubicBezTo>
                  <a:pt x="62" y="60"/>
                  <a:pt x="62" y="60"/>
                  <a:pt x="62" y="60"/>
                </a:cubicBezTo>
                <a:cubicBezTo>
                  <a:pt x="3" y="60"/>
                  <a:pt x="3" y="60"/>
                  <a:pt x="3" y="60"/>
                </a:cubicBezTo>
                <a:lnTo>
                  <a:pt x="3" y="52"/>
                </a:lnTo>
                <a:close/>
                <a:moveTo>
                  <a:pt x="3" y="41"/>
                </a:moveTo>
                <a:cubicBezTo>
                  <a:pt x="62" y="41"/>
                  <a:pt x="62" y="41"/>
                  <a:pt x="62" y="41"/>
                </a:cubicBezTo>
                <a:cubicBezTo>
                  <a:pt x="62" y="49"/>
                  <a:pt x="62" y="49"/>
                  <a:pt x="62" y="49"/>
                </a:cubicBezTo>
                <a:cubicBezTo>
                  <a:pt x="3" y="49"/>
                  <a:pt x="3" y="49"/>
                  <a:pt x="3" y="49"/>
                </a:cubicBezTo>
                <a:lnTo>
                  <a:pt x="3" y="41"/>
                </a:lnTo>
                <a:close/>
                <a:moveTo>
                  <a:pt x="3" y="85"/>
                </a:moveTo>
                <a:cubicBezTo>
                  <a:pt x="62" y="85"/>
                  <a:pt x="62" y="85"/>
                  <a:pt x="62" y="85"/>
                </a:cubicBezTo>
                <a:cubicBezTo>
                  <a:pt x="62" y="93"/>
                  <a:pt x="62" y="93"/>
                  <a:pt x="62" y="93"/>
                </a:cubicBezTo>
                <a:cubicBezTo>
                  <a:pt x="3" y="93"/>
                  <a:pt x="3" y="93"/>
                  <a:pt x="3" y="93"/>
                </a:cubicBezTo>
                <a:lnTo>
                  <a:pt x="3" y="85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21" name="文本框 35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5588000" y="4127500"/>
            <a:ext cx="954088" cy="94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85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6000">
                <a:solidFill>
                  <a:schemeClr val="accent1"/>
                </a:solidFill>
                <a:latin typeface="+mn-lt"/>
                <a:ea typeface="+mn-ea"/>
              </a:rPr>
              <a:t>03</a:t>
            </a:r>
            <a:endParaRPr lang="zh-CN" altLang="en-US" sz="600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2" name="文本框 40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5287964" y="5157788"/>
            <a:ext cx="1689100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2000" dirty="0">
                <a:latin typeface="+mn-lt"/>
                <a:ea typeface="+mn-ea"/>
              </a:rPr>
              <a:t>技术路线</a:t>
            </a:r>
            <a:endParaRPr lang="zh-CN" altLang="en-US" sz="2000" dirty="0">
              <a:latin typeface="+mn-lt"/>
              <a:ea typeface="+mn-ea"/>
            </a:endParaRPr>
          </a:p>
        </p:txBody>
      </p:sp>
      <p:sp>
        <p:nvSpPr>
          <p:cNvPr id="23" name="矩形 11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7348538" y="2103438"/>
            <a:ext cx="1689100" cy="20034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anchor="ctr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endParaRPr lang="zh-CN" altLang="en-US" sz="1800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24" name="Freeform 225"/>
          <p:cNvSpPr/>
          <p:nvPr>
            <p:custDataLst>
              <p:tags r:id="rId21"/>
            </p:custDataLst>
          </p:nvPr>
        </p:nvSpPr>
        <p:spPr bwMode="auto">
          <a:xfrm>
            <a:off x="7748588" y="2681288"/>
            <a:ext cx="712787" cy="1012825"/>
          </a:xfrm>
          <a:custGeom>
            <a:avLst/>
            <a:gdLst>
              <a:gd name="T0" fmla="*/ 2147483646 w 55"/>
              <a:gd name="T1" fmla="*/ 2147483646 h 77"/>
              <a:gd name="T2" fmla="*/ 2147483646 w 55"/>
              <a:gd name="T3" fmla="*/ 2147483646 h 77"/>
              <a:gd name="T4" fmla="*/ 2147483646 w 55"/>
              <a:gd name="T5" fmla="*/ 2147483646 h 77"/>
              <a:gd name="T6" fmla="*/ 503863357 w 55"/>
              <a:gd name="T7" fmla="*/ 2147483646 h 77"/>
              <a:gd name="T8" fmla="*/ 503863357 w 55"/>
              <a:gd name="T9" fmla="*/ 519053082 h 77"/>
              <a:gd name="T10" fmla="*/ 2147483646 w 55"/>
              <a:gd name="T11" fmla="*/ 519053082 h 77"/>
              <a:gd name="T12" fmla="*/ 2147483646 w 55"/>
              <a:gd name="T13" fmla="*/ 173022079 h 77"/>
              <a:gd name="T14" fmla="*/ 2147483646 w 55"/>
              <a:gd name="T15" fmla="*/ 0 h 77"/>
              <a:gd name="T16" fmla="*/ 167958772 w 55"/>
              <a:gd name="T17" fmla="*/ 0 h 77"/>
              <a:gd name="T18" fmla="*/ 0 w 55"/>
              <a:gd name="T19" fmla="*/ 173022079 h 77"/>
              <a:gd name="T20" fmla="*/ 0 w 55"/>
              <a:gd name="T21" fmla="*/ 2147483646 h 77"/>
              <a:gd name="T22" fmla="*/ 167958772 w 55"/>
              <a:gd name="T23" fmla="*/ 2147483646 h 77"/>
              <a:gd name="T24" fmla="*/ 2147483646 w 55"/>
              <a:gd name="T25" fmla="*/ 2147483646 h 77"/>
              <a:gd name="T26" fmla="*/ 2147483646 w 55"/>
              <a:gd name="T27" fmla="*/ 2147483646 h 77"/>
              <a:gd name="T28" fmla="*/ 2147483646 w 55"/>
              <a:gd name="T29" fmla="*/ 2147483646 h 77"/>
              <a:gd name="T30" fmla="*/ 2147483646 w 55"/>
              <a:gd name="T31" fmla="*/ 2147483646 h 7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55" h="77">
                <a:moveTo>
                  <a:pt x="53" y="21"/>
                </a:moveTo>
                <a:cubicBezTo>
                  <a:pt x="52" y="21"/>
                  <a:pt x="52" y="22"/>
                  <a:pt x="52" y="23"/>
                </a:cubicBezTo>
                <a:cubicBezTo>
                  <a:pt x="52" y="73"/>
                  <a:pt x="52" y="73"/>
                  <a:pt x="52" y="73"/>
                </a:cubicBezTo>
                <a:cubicBezTo>
                  <a:pt x="3" y="73"/>
                  <a:pt x="3" y="73"/>
                  <a:pt x="3" y="73"/>
                </a:cubicBezTo>
                <a:cubicBezTo>
                  <a:pt x="3" y="3"/>
                  <a:pt x="3" y="3"/>
                  <a:pt x="3" y="3"/>
                </a:cubicBezTo>
                <a:cubicBezTo>
                  <a:pt x="31" y="3"/>
                  <a:pt x="31" y="3"/>
                  <a:pt x="31" y="3"/>
                </a:cubicBezTo>
                <a:cubicBezTo>
                  <a:pt x="32" y="3"/>
                  <a:pt x="33" y="2"/>
                  <a:pt x="33" y="1"/>
                </a:cubicBezTo>
                <a:cubicBezTo>
                  <a:pt x="33" y="0"/>
                  <a:pt x="32" y="0"/>
                  <a:pt x="31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76"/>
                  <a:pt x="0" y="77"/>
                  <a:pt x="1" y="77"/>
                </a:cubicBezTo>
                <a:cubicBezTo>
                  <a:pt x="53" y="77"/>
                  <a:pt x="53" y="77"/>
                  <a:pt x="53" y="77"/>
                </a:cubicBezTo>
                <a:cubicBezTo>
                  <a:pt x="54" y="77"/>
                  <a:pt x="55" y="76"/>
                  <a:pt x="55" y="75"/>
                </a:cubicBezTo>
                <a:cubicBezTo>
                  <a:pt x="55" y="23"/>
                  <a:pt x="55" y="23"/>
                  <a:pt x="55" y="23"/>
                </a:cubicBezTo>
                <a:cubicBezTo>
                  <a:pt x="55" y="22"/>
                  <a:pt x="54" y="21"/>
                  <a:pt x="53" y="21"/>
                </a:cubicBezTo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25" name="Freeform 226"/>
          <p:cNvSpPr>
            <a:spLocks noEditPoints="1"/>
          </p:cNvSpPr>
          <p:nvPr>
            <p:custDataLst>
              <p:tags r:id="rId22"/>
            </p:custDataLst>
          </p:nvPr>
        </p:nvSpPr>
        <p:spPr bwMode="auto">
          <a:xfrm>
            <a:off x="7818438" y="2514600"/>
            <a:ext cx="819150" cy="801688"/>
          </a:xfrm>
          <a:custGeom>
            <a:avLst/>
            <a:gdLst>
              <a:gd name="T0" fmla="*/ 2147483646 w 62"/>
              <a:gd name="T1" fmla="*/ 690897347 h 61"/>
              <a:gd name="T2" fmla="*/ 2147483646 w 62"/>
              <a:gd name="T3" fmla="*/ 1209063786 h 61"/>
              <a:gd name="T4" fmla="*/ 174558223 w 62"/>
              <a:gd name="T5" fmla="*/ 2147483646 h 61"/>
              <a:gd name="T6" fmla="*/ 0 w 62"/>
              <a:gd name="T7" fmla="*/ 2147483646 h 61"/>
              <a:gd name="T8" fmla="*/ 0 w 62"/>
              <a:gd name="T9" fmla="*/ 2147483646 h 61"/>
              <a:gd name="T10" fmla="*/ 349116445 w 62"/>
              <a:gd name="T11" fmla="*/ 2147483646 h 61"/>
              <a:gd name="T12" fmla="*/ 2147483646 w 62"/>
              <a:gd name="T13" fmla="*/ 2147483646 h 61"/>
              <a:gd name="T14" fmla="*/ 2147483646 w 62"/>
              <a:gd name="T15" fmla="*/ 2147483646 h 61"/>
              <a:gd name="T16" fmla="*/ 2147483646 w 62"/>
              <a:gd name="T17" fmla="*/ 2147483646 h 61"/>
              <a:gd name="T18" fmla="*/ 2147483646 w 62"/>
              <a:gd name="T19" fmla="*/ 690897347 h 61"/>
              <a:gd name="T20" fmla="*/ 2147483646 w 62"/>
              <a:gd name="T21" fmla="*/ 690897347 h 61"/>
              <a:gd name="T22" fmla="*/ 698232890 w 62"/>
              <a:gd name="T23" fmla="*/ 2147483646 h 61"/>
              <a:gd name="T24" fmla="*/ 698232890 w 62"/>
              <a:gd name="T25" fmla="*/ 2147483646 h 61"/>
              <a:gd name="T26" fmla="*/ 1920153660 w 62"/>
              <a:gd name="T27" fmla="*/ 2147483646 h 61"/>
              <a:gd name="T28" fmla="*/ 698232890 w 62"/>
              <a:gd name="T29" fmla="*/ 2147483646 h 61"/>
              <a:gd name="T30" fmla="*/ 2147483646 w 62"/>
              <a:gd name="T31" fmla="*/ 2147483646 h 61"/>
              <a:gd name="T32" fmla="*/ 698232890 w 62"/>
              <a:gd name="T33" fmla="*/ 2147483646 h 61"/>
              <a:gd name="T34" fmla="*/ 2147483646 w 62"/>
              <a:gd name="T35" fmla="*/ 1899961133 h 61"/>
              <a:gd name="T36" fmla="*/ 2147483646 w 62"/>
              <a:gd name="T37" fmla="*/ 2147483646 h 61"/>
              <a:gd name="T38" fmla="*/ 2147483646 w 62"/>
              <a:gd name="T39" fmla="*/ 2147483646 h 61"/>
              <a:gd name="T40" fmla="*/ 2147483646 w 62"/>
              <a:gd name="T41" fmla="*/ 2147483646 h 61"/>
              <a:gd name="T42" fmla="*/ 2147483646 w 62"/>
              <a:gd name="T43" fmla="*/ 1381781551 h 61"/>
              <a:gd name="T44" fmla="*/ 2147483646 w 62"/>
              <a:gd name="T45" fmla="*/ 1381781551 h 61"/>
              <a:gd name="T46" fmla="*/ 2147483646 w 62"/>
              <a:gd name="T47" fmla="*/ 2147483646 h 61"/>
              <a:gd name="T48" fmla="*/ 2147483646 w 62"/>
              <a:gd name="T49" fmla="*/ 2147483646 h 61"/>
              <a:gd name="T50" fmla="*/ 2147483646 w 62"/>
              <a:gd name="T51" fmla="*/ 2147483646 h 61"/>
              <a:gd name="T52" fmla="*/ 2147483646 w 62"/>
              <a:gd name="T53" fmla="*/ 863615112 h 61"/>
              <a:gd name="T54" fmla="*/ 2147483646 w 62"/>
              <a:gd name="T55" fmla="*/ 1036346020 h 61"/>
              <a:gd name="T56" fmla="*/ 2147483646 w 62"/>
              <a:gd name="T57" fmla="*/ 2147483646 h 61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2" h="61">
                <a:moveTo>
                  <a:pt x="42" y="4"/>
                </a:moveTo>
                <a:cubicBezTo>
                  <a:pt x="39" y="7"/>
                  <a:pt x="39" y="7"/>
                  <a:pt x="39" y="7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0" y="46"/>
                  <a:pt x="0" y="47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61"/>
                  <a:pt x="1" y="61"/>
                  <a:pt x="2" y="61"/>
                </a:cubicBezTo>
                <a:cubicBezTo>
                  <a:pt x="15" y="61"/>
                  <a:pt x="15" y="61"/>
                  <a:pt x="15" y="61"/>
                </a:cubicBezTo>
                <a:cubicBezTo>
                  <a:pt x="16" y="61"/>
                  <a:pt x="16" y="61"/>
                  <a:pt x="16" y="61"/>
                </a:cubicBezTo>
                <a:cubicBezTo>
                  <a:pt x="58" y="19"/>
                  <a:pt x="58" y="19"/>
                  <a:pt x="58" y="19"/>
                </a:cubicBezTo>
                <a:cubicBezTo>
                  <a:pt x="62" y="15"/>
                  <a:pt x="62" y="8"/>
                  <a:pt x="58" y="4"/>
                </a:cubicBezTo>
                <a:cubicBezTo>
                  <a:pt x="54" y="0"/>
                  <a:pt x="46" y="0"/>
                  <a:pt x="42" y="4"/>
                </a:cubicBezTo>
                <a:moveTo>
                  <a:pt x="4" y="58"/>
                </a:moveTo>
                <a:cubicBezTo>
                  <a:pt x="4" y="51"/>
                  <a:pt x="4" y="51"/>
                  <a:pt x="4" y="51"/>
                </a:cubicBezTo>
                <a:cubicBezTo>
                  <a:pt x="11" y="58"/>
                  <a:pt x="11" y="58"/>
                  <a:pt x="11" y="58"/>
                </a:cubicBezTo>
                <a:lnTo>
                  <a:pt x="4" y="58"/>
                </a:lnTo>
                <a:close/>
                <a:moveTo>
                  <a:pt x="15" y="57"/>
                </a:moveTo>
                <a:cubicBezTo>
                  <a:pt x="4" y="47"/>
                  <a:pt x="4" y="47"/>
                  <a:pt x="4" y="47"/>
                </a:cubicBezTo>
                <a:cubicBezTo>
                  <a:pt x="40" y="11"/>
                  <a:pt x="40" y="11"/>
                  <a:pt x="40" y="11"/>
                </a:cubicBezTo>
                <a:cubicBezTo>
                  <a:pt x="51" y="21"/>
                  <a:pt x="51" y="21"/>
                  <a:pt x="51" y="21"/>
                </a:cubicBezTo>
                <a:lnTo>
                  <a:pt x="15" y="57"/>
                </a:lnTo>
                <a:close/>
                <a:moveTo>
                  <a:pt x="53" y="19"/>
                </a:moveTo>
                <a:cubicBezTo>
                  <a:pt x="43" y="8"/>
                  <a:pt x="43" y="8"/>
                  <a:pt x="43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54" y="18"/>
                  <a:pt x="54" y="18"/>
                  <a:pt x="54" y="18"/>
                </a:cubicBezTo>
                <a:lnTo>
                  <a:pt x="53" y="19"/>
                </a:lnTo>
                <a:close/>
                <a:moveTo>
                  <a:pt x="56" y="16"/>
                </a:moveTo>
                <a:cubicBezTo>
                  <a:pt x="46" y="5"/>
                  <a:pt x="46" y="5"/>
                  <a:pt x="46" y="5"/>
                </a:cubicBezTo>
                <a:cubicBezTo>
                  <a:pt x="49" y="3"/>
                  <a:pt x="53" y="4"/>
                  <a:pt x="55" y="6"/>
                </a:cubicBezTo>
                <a:cubicBezTo>
                  <a:pt x="58" y="9"/>
                  <a:pt x="58" y="13"/>
                  <a:pt x="56" y="16"/>
                </a:cubicBezTo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26" name="文本框 36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7650163" y="4127500"/>
            <a:ext cx="954087" cy="94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85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6000">
                <a:solidFill>
                  <a:schemeClr val="accent1"/>
                </a:solidFill>
                <a:latin typeface="+mn-lt"/>
                <a:ea typeface="+mn-ea"/>
              </a:rPr>
              <a:t>04</a:t>
            </a:r>
            <a:endParaRPr lang="zh-CN" altLang="en-US" sz="600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7" name="文本框 41"/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7348539" y="5157788"/>
            <a:ext cx="1689100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2000" dirty="0">
                <a:latin typeface="+mn-lt"/>
                <a:ea typeface="+mn-ea"/>
              </a:rPr>
              <a:t>分工</a:t>
            </a:r>
            <a:endParaRPr lang="zh-CN" altLang="en-US" sz="2000" dirty="0">
              <a:latin typeface="+mn-lt"/>
              <a:ea typeface="+mn-ea"/>
            </a:endParaRPr>
          </a:p>
        </p:txBody>
      </p:sp>
      <p:sp>
        <p:nvSpPr>
          <p:cNvPr id="28" name="矩形 11"/>
          <p:cNvSpPr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9409113" y="2103438"/>
            <a:ext cx="1689100" cy="20034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anchor="ctr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endParaRPr lang="zh-CN" altLang="en-US" sz="1800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0" name="文本框 36"/>
          <p:cNvSpPr txBox="1"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9710738" y="4127501"/>
            <a:ext cx="954107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85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6000">
                <a:solidFill>
                  <a:schemeClr val="accent1"/>
                </a:solidFill>
                <a:latin typeface="+mn-lt"/>
                <a:ea typeface="+mn-ea"/>
              </a:rPr>
              <a:t>05</a:t>
            </a:r>
            <a:endParaRPr lang="zh-CN" altLang="en-US" sz="600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31" name="文本框 41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9409114" y="5157788"/>
            <a:ext cx="1689100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2000" dirty="0">
                <a:latin typeface="+mn-lt"/>
                <a:ea typeface="+mn-ea"/>
              </a:rPr>
              <a:t>演示</a:t>
            </a:r>
            <a:endParaRPr lang="zh-CN" altLang="en-US" sz="2000" dirty="0">
              <a:latin typeface="+mn-lt"/>
              <a:ea typeface="+mn-ea"/>
            </a:endParaRPr>
          </a:p>
        </p:txBody>
      </p:sp>
      <p:sp>
        <p:nvSpPr>
          <p:cNvPr id="32" name="Freeform 96"/>
          <p:cNvSpPr>
            <a:spLocks noEditPoints="1"/>
          </p:cNvSpPr>
          <p:nvPr>
            <p:custDataLst>
              <p:tags r:id="rId28"/>
            </p:custDataLst>
          </p:nvPr>
        </p:nvSpPr>
        <p:spPr bwMode="auto">
          <a:xfrm>
            <a:off x="9797071" y="2657475"/>
            <a:ext cx="913185" cy="895350"/>
          </a:xfrm>
          <a:custGeom>
            <a:avLst/>
            <a:gdLst>
              <a:gd name="T0" fmla="*/ 2147483646 w 188"/>
              <a:gd name="T1" fmla="*/ 2147483646 h 184"/>
              <a:gd name="T2" fmla="*/ 2147483646 w 188"/>
              <a:gd name="T3" fmla="*/ 2147483646 h 184"/>
              <a:gd name="T4" fmla="*/ 2147483646 w 188"/>
              <a:gd name="T5" fmla="*/ 2147483646 h 184"/>
              <a:gd name="T6" fmla="*/ 2147483646 w 188"/>
              <a:gd name="T7" fmla="*/ 2147483646 h 184"/>
              <a:gd name="T8" fmla="*/ 2147483646 w 188"/>
              <a:gd name="T9" fmla="*/ 2147483646 h 184"/>
              <a:gd name="T10" fmla="*/ 2147483646 w 188"/>
              <a:gd name="T11" fmla="*/ 2147483646 h 184"/>
              <a:gd name="T12" fmla="*/ 2147483646 w 188"/>
              <a:gd name="T13" fmla="*/ 2147483646 h 184"/>
              <a:gd name="T14" fmla="*/ 2147483646 w 188"/>
              <a:gd name="T15" fmla="*/ 2147483646 h 184"/>
              <a:gd name="T16" fmla="*/ 2147483646 w 188"/>
              <a:gd name="T17" fmla="*/ 2147483646 h 184"/>
              <a:gd name="T18" fmla="*/ 0 w 188"/>
              <a:gd name="T19" fmla="*/ 2147483646 h 184"/>
              <a:gd name="T20" fmla="*/ 2147483646 w 188"/>
              <a:gd name="T21" fmla="*/ 2147483646 h 184"/>
              <a:gd name="T22" fmla="*/ 2147483646 w 188"/>
              <a:gd name="T23" fmla="*/ 2147483646 h 184"/>
              <a:gd name="T24" fmla="*/ 2147483646 w 188"/>
              <a:gd name="T25" fmla="*/ 2147483646 h 184"/>
              <a:gd name="T26" fmla="*/ 2147483646 w 188"/>
              <a:gd name="T27" fmla="*/ 2147483646 h 184"/>
              <a:gd name="T28" fmla="*/ 2147483646 w 188"/>
              <a:gd name="T29" fmla="*/ 2147483646 h 184"/>
              <a:gd name="T30" fmla="*/ 2147483646 w 188"/>
              <a:gd name="T31" fmla="*/ 2147483646 h 184"/>
              <a:gd name="T32" fmla="*/ 2147483646 w 188"/>
              <a:gd name="T33" fmla="*/ 2147483646 h 184"/>
              <a:gd name="T34" fmla="*/ 2147483646 w 188"/>
              <a:gd name="T35" fmla="*/ 2147483646 h 184"/>
              <a:gd name="T36" fmla="*/ 2147483646 w 188"/>
              <a:gd name="T37" fmla="*/ 2147483646 h 184"/>
              <a:gd name="T38" fmla="*/ 2147483646 w 188"/>
              <a:gd name="T39" fmla="*/ 2147483646 h 184"/>
              <a:gd name="T40" fmla="*/ 2147483646 w 188"/>
              <a:gd name="T41" fmla="*/ 2147483646 h 184"/>
              <a:gd name="T42" fmla="*/ 2147483646 w 188"/>
              <a:gd name="T43" fmla="*/ 2147483646 h 184"/>
              <a:gd name="T44" fmla="*/ 2147483646 w 188"/>
              <a:gd name="T45" fmla="*/ 2147483646 h 184"/>
              <a:gd name="T46" fmla="*/ 2147483646 w 188"/>
              <a:gd name="T47" fmla="*/ 2147483646 h 184"/>
              <a:gd name="T48" fmla="*/ 2147483646 w 188"/>
              <a:gd name="T49" fmla="*/ 2147483646 h 184"/>
              <a:gd name="T50" fmla="*/ 2147483646 w 188"/>
              <a:gd name="T51" fmla="*/ 2147483646 h 184"/>
              <a:gd name="T52" fmla="*/ 2147483646 w 188"/>
              <a:gd name="T53" fmla="*/ 2147483646 h 184"/>
              <a:gd name="T54" fmla="*/ 2147483646 w 188"/>
              <a:gd name="T55" fmla="*/ 2147483646 h 184"/>
              <a:gd name="T56" fmla="*/ 2147483646 w 188"/>
              <a:gd name="T57" fmla="*/ 2147483646 h 184"/>
              <a:gd name="T58" fmla="*/ 2147483646 w 188"/>
              <a:gd name="T59" fmla="*/ 2147483646 h 184"/>
              <a:gd name="T60" fmla="*/ 2147483646 w 188"/>
              <a:gd name="T61" fmla="*/ 2147483646 h 184"/>
              <a:gd name="T62" fmla="*/ 2147483646 w 188"/>
              <a:gd name="T63" fmla="*/ 2147483646 h 184"/>
              <a:gd name="T64" fmla="*/ 2147483646 w 188"/>
              <a:gd name="T65" fmla="*/ 2147483646 h 184"/>
              <a:gd name="T66" fmla="*/ 2147483646 w 188"/>
              <a:gd name="T67" fmla="*/ 2147483646 h 184"/>
              <a:gd name="T68" fmla="*/ 2147483646 w 188"/>
              <a:gd name="T69" fmla="*/ 2147483646 h 184"/>
              <a:gd name="T70" fmla="*/ 2147483646 w 188"/>
              <a:gd name="T71" fmla="*/ 2147483646 h 184"/>
              <a:gd name="T72" fmla="*/ 2147483646 w 188"/>
              <a:gd name="T73" fmla="*/ 2147483646 h 184"/>
              <a:gd name="T74" fmla="*/ 2147483646 w 188"/>
              <a:gd name="T75" fmla="*/ 2147483646 h 184"/>
              <a:gd name="T76" fmla="*/ 2147483646 w 188"/>
              <a:gd name="T77" fmla="*/ 2147483646 h 184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188" h="184">
                <a:moveTo>
                  <a:pt x="183" y="108"/>
                </a:moveTo>
                <a:cubicBezTo>
                  <a:pt x="185" y="105"/>
                  <a:pt x="188" y="101"/>
                  <a:pt x="188" y="95"/>
                </a:cubicBezTo>
                <a:cubicBezTo>
                  <a:pt x="188" y="78"/>
                  <a:pt x="172" y="72"/>
                  <a:pt x="163" y="71"/>
                </a:cubicBezTo>
                <a:cubicBezTo>
                  <a:pt x="135" y="71"/>
                  <a:pt x="135" y="71"/>
                  <a:pt x="135" y="71"/>
                </a:cubicBezTo>
                <a:cubicBezTo>
                  <a:pt x="135" y="71"/>
                  <a:pt x="135" y="71"/>
                  <a:pt x="135" y="71"/>
                </a:cubicBezTo>
                <a:cubicBezTo>
                  <a:pt x="133" y="69"/>
                  <a:pt x="135" y="66"/>
                  <a:pt x="135" y="66"/>
                </a:cubicBezTo>
                <a:cubicBezTo>
                  <a:pt x="135" y="66"/>
                  <a:pt x="135" y="66"/>
                  <a:pt x="135" y="66"/>
                </a:cubicBezTo>
                <a:cubicBezTo>
                  <a:pt x="136" y="66"/>
                  <a:pt x="144" y="55"/>
                  <a:pt x="150" y="37"/>
                </a:cubicBezTo>
                <a:cubicBezTo>
                  <a:pt x="157" y="18"/>
                  <a:pt x="140" y="4"/>
                  <a:pt x="139" y="3"/>
                </a:cubicBezTo>
                <a:cubicBezTo>
                  <a:pt x="138" y="3"/>
                  <a:pt x="138" y="3"/>
                  <a:pt x="138" y="3"/>
                </a:cubicBezTo>
                <a:cubicBezTo>
                  <a:pt x="138" y="3"/>
                  <a:pt x="132" y="0"/>
                  <a:pt x="126" y="4"/>
                </a:cubicBezTo>
                <a:cubicBezTo>
                  <a:pt x="122" y="6"/>
                  <a:pt x="119" y="11"/>
                  <a:pt x="119" y="18"/>
                </a:cubicBezTo>
                <a:cubicBezTo>
                  <a:pt x="117" y="34"/>
                  <a:pt x="103" y="48"/>
                  <a:pt x="97" y="53"/>
                </a:cubicBezTo>
                <a:cubicBezTo>
                  <a:pt x="96" y="54"/>
                  <a:pt x="95" y="54"/>
                  <a:pt x="94" y="55"/>
                </a:cubicBezTo>
                <a:cubicBezTo>
                  <a:pt x="90" y="59"/>
                  <a:pt x="85" y="69"/>
                  <a:pt x="82" y="76"/>
                </a:cubicBezTo>
                <a:cubicBezTo>
                  <a:pt x="79" y="81"/>
                  <a:pt x="73" y="89"/>
                  <a:pt x="70" y="92"/>
                </a:cubicBezTo>
                <a:cubicBezTo>
                  <a:pt x="67" y="92"/>
                  <a:pt x="63" y="92"/>
                  <a:pt x="60" y="92"/>
                </a:cubicBezTo>
                <a:cubicBezTo>
                  <a:pt x="59" y="88"/>
                  <a:pt x="55" y="84"/>
                  <a:pt x="51" y="84"/>
                </a:cubicBezTo>
                <a:cubicBezTo>
                  <a:pt x="9" y="84"/>
                  <a:pt x="9" y="84"/>
                  <a:pt x="9" y="84"/>
                </a:cubicBezTo>
                <a:cubicBezTo>
                  <a:pt x="4" y="84"/>
                  <a:pt x="0" y="88"/>
                  <a:pt x="0" y="93"/>
                </a:cubicBezTo>
                <a:cubicBezTo>
                  <a:pt x="0" y="175"/>
                  <a:pt x="0" y="175"/>
                  <a:pt x="0" y="175"/>
                </a:cubicBezTo>
                <a:cubicBezTo>
                  <a:pt x="0" y="180"/>
                  <a:pt x="4" y="184"/>
                  <a:pt x="9" y="184"/>
                </a:cubicBezTo>
                <a:cubicBezTo>
                  <a:pt x="51" y="184"/>
                  <a:pt x="51" y="184"/>
                  <a:pt x="51" y="184"/>
                </a:cubicBezTo>
                <a:cubicBezTo>
                  <a:pt x="56" y="184"/>
                  <a:pt x="59" y="181"/>
                  <a:pt x="60" y="177"/>
                </a:cubicBezTo>
                <a:cubicBezTo>
                  <a:pt x="62" y="177"/>
                  <a:pt x="63" y="175"/>
                  <a:pt x="64" y="175"/>
                </a:cubicBezTo>
                <a:cubicBezTo>
                  <a:pt x="65" y="177"/>
                  <a:pt x="67" y="181"/>
                  <a:pt x="73" y="184"/>
                </a:cubicBezTo>
                <a:cubicBezTo>
                  <a:pt x="74" y="184"/>
                  <a:pt x="74" y="184"/>
                  <a:pt x="74" y="184"/>
                </a:cubicBezTo>
                <a:cubicBezTo>
                  <a:pt x="75" y="184"/>
                  <a:pt x="75" y="184"/>
                  <a:pt x="75" y="184"/>
                </a:cubicBezTo>
                <a:cubicBezTo>
                  <a:pt x="75" y="184"/>
                  <a:pt x="103" y="184"/>
                  <a:pt x="129" y="184"/>
                </a:cubicBezTo>
                <a:cubicBezTo>
                  <a:pt x="142" y="184"/>
                  <a:pt x="153" y="184"/>
                  <a:pt x="157" y="184"/>
                </a:cubicBezTo>
                <a:cubicBezTo>
                  <a:pt x="165" y="184"/>
                  <a:pt x="170" y="180"/>
                  <a:pt x="172" y="177"/>
                </a:cubicBezTo>
                <a:cubicBezTo>
                  <a:pt x="176" y="172"/>
                  <a:pt x="176" y="165"/>
                  <a:pt x="175" y="161"/>
                </a:cubicBezTo>
                <a:cubicBezTo>
                  <a:pt x="181" y="156"/>
                  <a:pt x="181" y="147"/>
                  <a:pt x="181" y="143"/>
                </a:cubicBezTo>
                <a:cubicBezTo>
                  <a:pt x="182" y="140"/>
                  <a:pt x="181" y="138"/>
                  <a:pt x="180" y="135"/>
                </a:cubicBezTo>
                <a:cubicBezTo>
                  <a:pt x="183" y="133"/>
                  <a:pt x="186" y="127"/>
                  <a:pt x="186" y="120"/>
                </a:cubicBezTo>
                <a:cubicBezTo>
                  <a:pt x="187" y="115"/>
                  <a:pt x="185" y="110"/>
                  <a:pt x="183" y="108"/>
                </a:cubicBezTo>
                <a:close/>
                <a:moveTo>
                  <a:pt x="52" y="175"/>
                </a:moveTo>
                <a:cubicBezTo>
                  <a:pt x="52" y="176"/>
                  <a:pt x="52" y="176"/>
                  <a:pt x="51" y="176"/>
                </a:cubicBezTo>
                <a:cubicBezTo>
                  <a:pt x="9" y="176"/>
                  <a:pt x="9" y="176"/>
                  <a:pt x="9" y="176"/>
                </a:cubicBezTo>
                <a:cubicBezTo>
                  <a:pt x="9" y="176"/>
                  <a:pt x="8" y="176"/>
                  <a:pt x="8" y="175"/>
                </a:cubicBezTo>
                <a:cubicBezTo>
                  <a:pt x="8" y="93"/>
                  <a:pt x="8" y="93"/>
                  <a:pt x="8" y="93"/>
                </a:cubicBezTo>
                <a:cubicBezTo>
                  <a:pt x="8" y="93"/>
                  <a:pt x="9" y="92"/>
                  <a:pt x="9" y="92"/>
                </a:cubicBezTo>
                <a:cubicBezTo>
                  <a:pt x="51" y="92"/>
                  <a:pt x="51" y="92"/>
                  <a:pt x="51" y="92"/>
                </a:cubicBezTo>
                <a:cubicBezTo>
                  <a:pt x="52" y="92"/>
                  <a:pt x="52" y="93"/>
                  <a:pt x="52" y="93"/>
                </a:cubicBezTo>
                <a:lnTo>
                  <a:pt x="52" y="175"/>
                </a:lnTo>
                <a:close/>
                <a:moveTo>
                  <a:pt x="176" y="104"/>
                </a:moveTo>
                <a:cubicBezTo>
                  <a:pt x="172" y="107"/>
                  <a:pt x="172" y="107"/>
                  <a:pt x="172" y="107"/>
                </a:cubicBezTo>
                <a:cubicBezTo>
                  <a:pt x="175" y="110"/>
                  <a:pt x="175" y="110"/>
                  <a:pt x="175" y="110"/>
                </a:cubicBezTo>
                <a:cubicBezTo>
                  <a:pt x="176" y="111"/>
                  <a:pt x="179" y="114"/>
                  <a:pt x="178" y="120"/>
                </a:cubicBezTo>
                <a:cubicBezTo>
                  <a:pt x="178" y="127"/>
                  <a:pt x="173" y="131"/>
                  <a:pt x="173" y="131"/>
                </a:cubicBezTo>
                <a:cubicBezTo>
                  <a:pt x="167" y="133"/>
                  <a:pt x="167" y="133"/>
                  <a:pt x="167" y="133"/>
                </a:cubicBezTo>
                <a:cubicBezTo>
                  <a:pt x="172" y="137"/>
                  <a:pt x="172" y="137"/>
                  <a:pt x="172" y="137"/>
                </a:cubicBezTo>
                <a:cubicBezTo>
                  <a:pt x="172" y="138"/>
                  <a:pt x="174" y="140"/>
                  <a:pt x="173" y="144"/>
                </a:cubicBezTo>
                <a:cubicBezTo>
                  <a:pt x="173" y="147"/>
                  <a:pt x="172" y="154"/>
                  <a:pt x="168" y="156"/>
                </a:cubicBezTo>
                <a:cubicBezTo>
                  <a:pt x="164" y="158"/>
                  <a:pt x="164" y="158"/>
                  <a:pt x="164" y="158"/>
                </a:cubicBezTo>
                <a:cubicBezTo>
                  <a:pt x="167" y="161"/>
                  <a:pt x="167" y="161"/>
                  <a:pt x="167" y="161"/>
                </a:cubicBezTo>
                <a:cubicBezTo>
                  <a:pt x="168" y="163"/>
                  <a:pt x="168" y="169"/>
                  <a:pt x="165" y="173"/>
                </a:cubicBezTo>
                <a:cubicBezTo>
                  <a:pt x="164" y="175"/>
                  <a:pt x="161" y="176"/>
                  <a:pt x="157" y="176"/>
                </a:cubicBezTo>
                <a:cubicBezTo>
                  <a:pt x="144" y="176"/>
                  <a:pt x="84" y="176"/>
                  <a:pt x="76" y="176"/>
                </a:cubicBezTo>
                <a:cubicBezTo>
                  <a:pt x="73" y="175"/>
                  <a:pt x="71" y="174"/>
                  <a:pt x="70" y="173"/>
                </a:cubicBezTo>
                <a:cubicBezTo>
                  <a:pt x="69" y="172"/>
                  <a:pt x="67" y="167"/>
                  <a:pt x="60" y="167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64" y="100"/>
                  <a:pt x="71" y="100"/>
                  <a:pt x="71" y="100"/>
                </a:cubicBezTo>
                <a:cubicBezTo>
                  <a:pt x="72" y="100"/>
                  <a:pt x="72" y="100"/>
                  <a:pt x="72" y="100"/>
                </a:cubicBezTo>
                <a:cubicBezTo>
                  <a:pt x="74" y="99"/>
                  <a:pt x="74" y="99"/>
                  <a:pt x="74" y="99"/>
                </a:cubicBezTo>
                <a:cubicBezTo>
                  <a:pt x="74" y="99"/>
                  <a:pt x="85" y="88"/>
                  <a:pt x="89" y="80"/>
                </a:cubicBezTo>
                <a:cubicBezTo>
                  <a:pt x="93" y="72"/>
                  <a:pt x="96" y="63"/>
                  <a:pt x="100" y="61"/>
                </a:cubicBezTo>
                <a:cubicBezTo>
                  <a:pt x="100" y="60"/>
                  <a:pt x="101" y="60"/>
                  <a:pt x="101" y="59"/>
                </a:cubicBezTo>
                <a:cubicBezTo>
                  <a:pt x="108" y="54"/>
                  <a:pt x="124" y="38"/>
                  <a:pt x="127" y="19"/>
                </a:cubicBezTo>
                <a:cubicBezTo>
                  <a:pt x="127" y="14"/>
                  <a:pt x="128" y="12"/>
                  <a:pt x="130" y="10"/>
                </a:cubicBezTo>
                <a:cubicBezTo>
                  <a:pt x="132" y="9"/>
                  <a:pt x="134" y="10"/>
                  <a:pt x="135" y="10"/>
                </a:cubicBezTo>
                <a:cubicBezTo>
                  <a:pt x="137" y="12"/>
                  <a:pt x="147" y="22"/>
                  <a:pt x="143" y="35"/>
                </a:cubicBezTo>
                <a:cubicBezTo>
                  <a:pt x="137" y="51"/>
                  <a:pt x="129" y="61"/>
                  <a:pt x="129" y="61"/>
                </a:cubicBezTo>
                <a:cubicBezTo>
                  <a:pt x="127" y="64"/>
                  <a:pt x="124" y="70"/>
                  <a:pt x="128" y="76"/>
                </a:cubicBezTo>
                <a:cubicBezTo>
                  <a:pt x="130" y="79"/>
                  <a:pt x="133" y="79"/>
                  <a:pt x="135" y="79"/>
                </a:cubicBezTo>
                <a:cubicBezTo>
                  <a:pt x="162" y="79"/>
                  <a:pt x="162" y="79"/>
                  <a:pt x="162" y="79"/>
                </a:cubicBezTo>
                <a:cubicBezTo>
                  <a:pt x="163" y="79"/>
                  <a:pt x="180" y="81"/>
                  <a:pt x="180" y="95"/>
                </a:cubicBezTo>
                <a:cubicBezTo>
                  <a:pt x="180" y="101"/>
                  <a:pt x="176" y="104"/>
                  <a:pt x="176" y="104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37" name="目录"/>
          <p:cNvSpPr txBox="1"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3830637" y="482600"/>
            <a:ext cx="4530726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4400" smtClean="0">
                <a:latin typeface="+mj-lt"/>
                <a:ea typeface="+mj-ea"/>
                <a:cs typeface="+mj-cs"/>
              </a:rPr>
              <a:t>CONTENTS</a:t>
            </a:r>
            <a:endParaRPr lang="en-US" altLang="zh-CN" sz="4400" smtClean="0">
              <a:latin typeface="+mj-lt"/>
              <a:ea typeface="+mj-ea"/>
              <a:cs typeface="+mj-cs"/>
            </a:endParaRPr>
          </a:p>
        </p:txBody>
      </p:sp>
    </p:spTree>
    <p:custDataLst>
      <p:tags r:id="rId30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简介</a:t>
            </a:r>
            <a:endParaRPr lang="zh-CN" altLang="en-US" dirty="0"/>
          </a:p>
        </p:txBody>
      </p:sp>
      <p:sp>
        <p:nvSpPr>
          <p:cNvPr id="3" name="绿色透明举行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948055" y="1475751"/>
            <a:ext cx="10515600" cy="353942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lIns="180000" tIns="1044000" rIns="180000" anchor="t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dirty="0">
                <a:solidFill>
                  <a:srgbClr val="FFFFFF"/>
                </a:solidFill>
                <a:latin typeface="+mn-lt"/>
                <a:ea typeface="+mn-ea"/>
              </a:rPr>
              <a:t>伊甸园婚恋网</a:t>
            </a: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 为需要找到结婚对象的用户提供了一个征友的平台。有助于帮助用户展现自我与了解他人，最终通过线上或者线下的交流找到适合自己的人。</a:t>
            </a: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具体服务为：个人信息发布，</a:t>
            </a:r>
            <a:r>
              <a:rPr lang="en-US" altLang="zh-CN" sz="2000" dirty="0">
                <a:solidFill>
                  <a:srgbClr val="FFFFFF"/>
                </a:solidFill>
                <a:latin typeface="+mn-lt"/>
                <a:ea typeface="+mn-ea"/>
              </a:rPr>
              <a:t>vip</a:t>
            </a:r>
            <a:r>
              <a:rPr lang="zh-CN" altLang="en-US" sz="2000" dirty="0">
                <a:solidFill>
                  <a:srgbClr val="FFFFFF"/>
                </a:solidFill>
                <a:latin typeface="+mn-lt"/>
                <a:ea typeface="+mn-ea"/>
              </a:rPr>
              <a:t>服务系统，按条件搜索功能，发送邮件，聊天，活动推送，话题论坛。 </a:t>
            </a:r>
            <a:endParaRPr lang="zh-CN" altLang="en-US" sz="2000" dirty="0">
              <a:solidFill>
                <a:srgbClr val="FFFFFF"/>
              </a:solidFill>
              <a:latin typeface="+mn-lt"/>
              <a:ea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功能细分</a:t>
            </a:r>
            <a:r>
              <a:rPr lang="en-US" altLang="zh-CN" dirty="0"/>
              <a:t>-</a:t>
            </a:r>
            <a:r>
              <a:rPr lang="zh-CN" altLang="en-US" dirty="0"/>
              <a:t>后台管理功能</a:t>
            </a:r>
            <a:endParaRPr lang="zh-CN" altLang="en-US" dirty="0"/>
          </a:p>
        </p:txBody>
      </p:sp>
      <p:sp>
        <p:nvSpPr>
          <p:cNvPr id="27" name="矩形 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365637" y="2189544"/>
            <a:ext cx="1524408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用户管理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28" name="矩形 3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253144" y="2189544"/>
            <a:ext cx="1566786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私信管理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29" name="矩形 4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131676" y="2189544"/>
            <a:ext cx="1566786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活动管理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30" name="矩形 4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827827" y="2184984"/>
            <a:ext cx="1566786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资讯管理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31" name="矩形 31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135766" y="2860203"/>
            <a:ext cx="1960057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1</a:t>
            </a:r>
            <a:r>
              <a:rPr lang="zh-CN" altLang="en-US" sz="1800" dirty="0">
                <a:latin typeface="+mn-lt"/>
                <a:ea typeface="+mn-ea"/>
              </a:rPr>
              <a:t>、增加管理员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2</a:t>
            </a:r>
            <a:r>
              <a:rPr lang="zh-CN" altLang="en-US" sz="1800" dirty="0">
                <a:latin typeface="+mn-lt"/>
                <a:ea typeface="+mn-ea"/>
              </a:rPr>
              <a:t>、用户列表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3</a:t>
            </a:r>
            <a:r>
              <a:rPr lang="zh-CN" altLang="en-US" sz="1800" dirty="0">
                <a:latin typeface="+mn-lt"/>
                <a:ea typeface="+mn-ea"/>
              </a:rPr>
              <a:t>、导出用户列表</a:t>
            </a:r>
            <a:endParaRPr lang="zh-CN" altLang="en-US" sz="1800" dirty="0">
              <a:latin typeface="+mn-lt"/>
              <a:ea typeface="+mn-ea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38" name="矩形 40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8853785" y="2189544"/>
            <a:ext cx="1566786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数据分析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46" name="矩形 3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031247" y="2860203"/>
            <a:ext cx="1958103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1</a:t>
            </a:r>
            <a:r>
              <a:rPr lang="zh-CN" altLang="en-US" sz="1800" dirty="0">
                <a:latin typeface="+mn-lt"/>
                <a:ea typeface="+mn-ea"/>
              </a:rPr>
              <a:t>、接受用户向顾问发送的私信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2</a:t>
            </a:r>
            <a:r>
              <a:rPr lang="zh-CN" altLang="en-US" sz="1800" dirty="0">
                <a:latin typeface="+mn-lt"/>
                <a:ea typeface="+mn-ea"/>
              </a:rPr>
              <a:t>、向用户回信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7" name="矩形 31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958184" y="2860203"/>
            <a:ext cx="1960056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1</a:t>
            </a:r>
            <a:r>
              <a:rPr lang="zh-CN" altLang="en-US" sz="1800" dirty="0">
                <a:latin typeface="+mn-lt"/>
                <a:ea typeface="+mn-ea"/>
              </a:rPr>
              <a:t>、发布活动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2</a:t>
            </a:r>
            <a:r>
              <a:rPr lang="zh-CN" altLang="en-US" sz="1800" dirty="0">
                <a:latin typeface="+mn-lt"/>
                <a:ea typeface="+mn-ea"/>
              </a:rPr>
              <a:t>、更新活动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3</a:t>
            </a:r>
            <a:r>
              <a:rPr lang="zh-CN" altLang="en-US" sz="1800" dirty="0">
                <a:latin typeface="+mn-lt"/>
                <a:ea typeface="+mn-ea"/>
              </a:rPr>
              <a:t>、删除活动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4</a:t>
            </a:r>
            <a:r>
              <a:rPr lang="zh-CN" altLang="en-US" sz="1800" dirty="0">
                <a:latin typeface="+mn-lt"/>
                <a:ea typeface="+mn-ea"/>
              </a:rPr>
              <a:t>、查看报名用户</a:t>
            </a:r>
            <a:endParaRPr lang="zh-CN" altLang="en-US" sz="1800" dirty="0">
              <a:latin typeface="+mn-lt"/>
              <a:ea typeface="+mn-ea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800" dirty="0">
              <a:latin typeface="+mn-lt"/>
              <a:ea typeface="+mn-ea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8" name="矩形 3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773114" y="2860203"/>
            <a:ext cx="1958103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1</a:t>
            </a:r>
            <a:r>
              <a:rPr lang="zh-CN" altLang="en-US" sz="1800" dirty="0">
                <a:latin typeface="+mn-lt"/>
                <a:ea typeface="+mn-ea"/>
              </a:rPr>
              <a:t>、发布更新删除资讯文章、美文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9" name="矩形 3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8739798" y="2860203"/>
            <a:ext cx="1958103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1</a:t>
            </a:r>
            <a:r>
              <a:rPr lang="zh-CN" altLang="en-US" sz="1800" dirty="0">
                <a:latin typeface="+mn-lt"/>
                <a:ea typeface="+mn-ea"/>
              </a:rPr>
              <a:t>、利用图标分析活动热度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2</a:t>
            </a:r>
            <a:r>
              <a:rPr lang="zh-CN" altLang="en-US" sz="1800" dirty="0">
                <a:latin typeface="+mn-lt"/>
                <a:ea typeface="+mn-ea"/>
              </a:rPr>
              <a:t>、统计用户年龄段</a:t>
            </a:r>
            <a:endParaRPr lang="zh-CN" altLang="en-US" sz="1800" dirty="0">
              <a:latin typeface="+mn-lt"/>
              <a:ea typeface="+mn-ea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功能细分</a:t>
            </a:r>
            <a:r>
              <a:rPr lang="en-US" altLang="zh-CN" dirty="0"/>
              <a:t>—</a:t>
            </a:r>
            <a:r>
              <a:rPr lang="zh-CN" altLang="en-US" dirty="0"/>
              <a:t>后台管理</a:t>
            </a:r>
            <a:endParaRPr lang="zh-CN" altLang="en-US" dirty="0"/>
          </a:p>
        </p:txBody>
      </p:sp>
      <p:sp>
        <p:nvSpPr>
          <p:cNvPr id="29" name="矩形 40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367826" y="1978127"/>
            <a:ext cx="2263810" cy="556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z="2400" smtClean="0">
                <a:latin typeface="+mj-lt"/>
                <a:ea typeface="+mj-ea"/>
                <a:cs typeface="+mj-cs"/>
              </a:rPr>
              <a:t>讨论区管理</a:t>
            </a:r>
            <a:endParaRPr lang="zh-CN" altLang="en-US" sz="2400" smtClean="0">
              <a:latin typeface="+mj-lt"/>
              <a:ea typeface="+mj-ea"/>
              <a:cs typeface="+mj-cs"/>
            </a:endParaRPr>
          </a:p>
        </p:txBody>
      </p:sp>
      <p:sp>
        <p:nvSpPr>
          <p:cNvPr id="47" name="矩形 31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83497" y="2534807"/>
            <a:ext cx="2832035" cy="2161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1</a:t>
            </a:r>
            <a:r>
              <a:rPr lang="zh-CN" altLang="en-US" sz="1800" dirty="0">
                <a:latin typeface="+mn-lt"/>
                <a:ea typeface="+mn-ea"/>
              </a:rPr>
              <a:t>、查看用户发表的话题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2</a:t>
            </a:r>
            <a:r>
              <a:rPr lang="zh-CN" altLang="en-US" sz="1800" dirty="0">
                <a:latin typeface="+mn-lt"/>
                <a:ea typeface="+mn-ea"/>
              </a:rPr>
              <a:t>、查看发表评论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3</a:t>
            </a:r>
            <a:r>
              <a:rPr lang="zh-CN" altLang="en-US" sz="1800" dirty="0">
                <a:latin typeface="+mn-lt"/>
                <a:ea typeface="+mn-ea"/>
              </a:rPr>
              <a:t>、删除不合法的话题和评论</a:t>
            </a:r>
            <a:endParaRPr lang="zh-CN" altLang="en-US" sz="1800" dirty="0">
              <a:latin typeface="+mn-lt"/>
              <a:ea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功能细分</a:t>
            </a:r>
            <a:r>
              <a:rPr lang="en-US" altLang="zh-CN" dirty="0"/>
              <a:t>-</a:t>
            </a:r>
            <a:r>
              <a:rPr lang="zh-CN" altLang="en-US" dirty="0"/>
              <a:t>基本功能</a:t>
            </a:r>
            <a:endParaRPr lang="zh-CN" altLang="en-US" dirty="0"/>
          </a:p>
        </p:txBody>
      </p:sp>
      <p:sp>
        <p:nvSpPr>
          <p:cNvPr id="27" name="矩形 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365637" y="2189544"/>
            <a:ext cx="1524408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缘分搜索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28" name="矩形 3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253144" y="2189544"/>
            <a:ext cx="1566786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热门活动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29" name="矩形 4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131676" y="2189544"/>
            <a:ext cx="1566786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讨论区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30" name="矩形 4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827827" y="2184984"/>
            <a:ext cx="1566786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相关资讯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31" name="矩形 31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135766" y="2860203"/>
            <a:ext cx="1960057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1</a:t>
            </a:r>
            <a:r>
              <a:rPr lang="zh-CN" altLang="en-US" sz="1800" dirty="0">
                <a:latin typeface="+mn-lt"/>
                <a:ea typeface="+mn-ea"/>
              </a:rPr>
              <a:t>、通过用户输入的条件搜索符合条件的其他用户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38" name="矩形 40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8853785" y="2189544"/>
            <a:ext cx="1566786" cy="523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成为</a:t>
            </a:r>
            <a:r>
              <a:rPr lang="en-US" altLang="zh-CN" smtClean="0">
                <a:latin typeface="+mj-lt"/>
                <a:ea typeface="+mj-ea"/>
                <a:cs typeface="+mj-cs"/>
              </a:rPr>
              <a:t>vip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46" name="矩形 3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031247" y="2860203"/>
            <a:ext cx="1958103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1</a:t>
            </a:r>
            <a:r>
              <a:rPr lang="zh-CN" altLang="en-US" sz="1800" dirty="0">
                <a:latin typeface="+mn-lt"/>
                <a:ea typeface="+mn-ea"/>
              </a:rPr>
              <a:t>、查看热门活动</a:t>
            </a:r>
            <a:endParaRPr lang="zh-CN" altLang="en-US" sz="1800" dirty="0">
              <a:latin typeface="+mn-lt"/>
              <a:ea typeface="+mn-ea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2</a:t>
            </a:r>
            <a:r>
              <a:rPr lang="zh-CN" altLang="en-US" sz="1800" dirty="0">
                <a:latin typeface="+mn-lt"/>
                <a:ea typeface="+mn-ea"/>
              </a:rPr>
              <a:t>、进行线上报名</a:t>
            </a:r>
            <a:endParaRPr lang="zh-CN" altLang="en-US" sz="1800" dirty="0">
              <a:latin typeface="+mn-lt"/>
              <a:ea typeface="+mn-ea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7" name="矩形 31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989934" y="2860203"/>
            <a:ext cx="1960056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1</a:t>
            </a:r>
            <a:r>
              <a:rPr lang="zh-CN" altLang="en-US" sz="1800" dirty="0">
                <a:latin typeface="+mn-lt"/>
                <a:ea typeface="+mn-ea"/>
              </a:rPr>
              <a:t>、发表话题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800" dirty="0">
                <a:latin typeface="+mn-lt"/>
                <a:ea typeface="+mn-ea"/>
              </a:rPr>
              <a:t>2</a:t>
            </a:r>
            <a:r>
              <a:rPr lang="zh-CN" altLang="en-US" sz="1800" dirty="0">
                <a:latin typeface="+mn-lt"/>
                <a:ea typeface="+mn-ea"/>
              </a:rPr>
              <a:t>、进行点赞或评论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8" name="矩形 3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895669" y="2860203"/>
            <a:ext cx="1958103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查看情感美文或其他资讯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9" name="矩形 3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8739798" y="2860203"/>
            <a:ext cx="1958103" cy="20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购买成为</a:t>
            </a:r>
            <a:r>
              <a:rPr lang="en-US" altLang="zh-CN" sz="1800" dirty="0">
                <a:latin typeface="+mn-lt"/>
                <a:ea typeface="+mn-ea"/>
              </a:rPr>
              <a:t>vip</a:t>
            </a:r>
            <a:endParaRPr lang="en-US" altLang="zh-CN" sz="1800" dirty="0">
              <a:latin typeface="+mn-lt"/>
              <a:ea typeface="+mn-ea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功能细分</a:t>
            </a:r>
            <a:r>
              <a:rPr lang="en-US" altLang="zh-CN" dirty="0"/>
              <a:t>-</a:t>
            </a:r>
            <a:r>
              <a:rPr lang="zh-CN" altLang="en-US" dirty="0"/>
              <a:t>我的伊甸园</a:t>
            </a:r>
            <a:endParaRPr lang="zh-CN" altLang="en-US" dirty="0"/>
          </a:p>
        </p:txBody>
      </p:sp>
      <p:sp>
        <p:nvSpPr>
          <p:cNvPr id="27" name="矩形 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389447" y="2189551"/>
            <a:ext cx="1682435" cy="52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相册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28" name="矩形 3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472622" y="2189551"/>
            <a:ext cx="1729206" cy="52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我的心情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29" name="矩形 4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545891" y="2189551"/>
            <a:ext cx="1729206" cy="52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私信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30" name="矩形 4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7417872" y="2184991"/>
            <a:ext cx="1729206" cy="52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好友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31" name="矩形 31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389112" y="2860206"/>
            <a:ext cx="2163245" cy="203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编辑个人相册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38" name="矩形 40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9653850" y="2189551"/>
            <a:ext cx="1729206" cy="52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查看访客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46" name="矩形 3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227722" y="2860206"/>
            <a:ext cx="2161089" cy="203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类似朋友圈、但不能评论不能点赞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7" name="矩形 31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546300" y="2860206"/>
            <a:ext cx="2163244" cy="203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sz="1800" dirty="0">
                <a:latin typeface="+mn-lt"/>
                <a:ea typeface="+mn-ea"/>
              </a:rPr>
              <a:t>私信给任何用户</a:t>
            </a:r>
            <a:endParaRPr lang="zh-CN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sz="1800" dirty="0">
                <a:latin typeface="+mn-lt"/>
                <a:ea typeface="+mn-ea"/>
              </a:rPr>
              <a:t>类似邮箱</a:t>
            </a:r>
            <a:endParaRPr lang="zh-CN" sz="1800" dirty="0">
              <a:latin typeface="+mn-lt"/>
              <a:ea typeface="+mn-ea"/>
            </a:endParaRPr>
          </a:p>
        </p:txBody>
      </p:sp>
      <p:sp>
        <p:nvSpPr>
          <p:cNvPr id="48" name="矩形 3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7566407" y="2860206"/>
            <a:ext cx="2161089" cy="203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获取好友列表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与好友聊天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添加好友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9" name="矩形 3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9528046" y="2860206"/>
            <a:ext cx="2161089" cy="203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查看来访问的用户</a:t>
            </a:r>
            <a:endParaRPr lang="zh-CN" altLang="en-US" sz="1800" dirty="0">
              <a:latin typeface="+mn-lt"/>
              <a:ea typeface="+mn-ea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功能细分</a:t>
            </a:r>
            <a:r>
              <a:rPr lang="en-US" altLang="zh-CN" dirty="0"/>
              <a:t>-vip</a:t>
            </a:r>
            <a:r>
              <a:rPr lang="zh-CN" altLang="en-US" dirty="0"/>
              <a:t>专区</a:t>
            </a:r>
            <a:endParaRPr lang="zh-CN" altLang="en-US" dirty="0"/>
          </a:p>
        </p:txBody>
      </p:sp>
      <p:sp>
        <p:nvSpPr>
          <p:cNvPr id="27" name="矩形 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35408" y="2189558"/>
            <a:ext cx="1789277" cy="523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爱情顾问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28" name="矩形 3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950874" y="2189558"/>
            <a:ext cx="1839018" cy="523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为您推荐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29" name="矩形 4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155805" y="2189558"/>
            <a:ext cx="1839018" cy="523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约会技巧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30" name="矩形 4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7304691" y="2189443"/>
            <a:ext cx="1839018" cy="523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反馈意见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31" name="矩形 31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35052" y="2860209"/>
            <a:ext cx="2300621" cy="2031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向不同顾问私信请教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38" name="矩形 40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9524637" y="2189558"/>
            <a:ext cx="1839018" cy="523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zh-CN" altLang="en-US" smtClean="0">
                <a:latin typeface="+mj-lt"/>
                <a:ea typeface="+mj-ea"/>
                <a:cs typeface="+mj-cs"/>
              </a:rPr>
              <a:t>积分支付</a:t>
            </a:r>
            <a:endParaRPr lang="zh-CN" altLang="en-US" smtClean="0">
              <a:latin typeface="+mj-lt"/>
              <a:ea typeface="+mj-ea"/>
              <a:cs typeface="+mj-cs"/>
            </a:endParaRPr>
          </a:p>
        </p:txBody>
      </p:sp>
      <p:sp>
        <p:nvSpPr>
          <p:cNvPr id="46" name="矩形 3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2950772" y="2860209"/>
            <a:ext cx="2298328" cy="2031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根据用户的爱兴趣爱好推荐异性用户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7" name="矩形 31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156240" y="2860209"/>
            <a:ext cx="2300620" cy="2031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sz="1800" dirty="0">
                <a:latin typeface="+mn-lt"/>
                <a:ea typeface="+mn-ea"/>
              </a:rPr>
              <a:t>向用户展示约会的各项技巧，以供约会成功。</a:t>
            </a:r>
            <a:endParaRPr lang="zh-CN" sz="1800" dirty="0">
              <a:latin typeface="+mn-lt"/>
              <a:ea typeface="+mn-ea"/>
            </a:endParaRPr>
          </a:p>
        </p:txBody>
      </p:sp>
      <p:sp>
        <p:nvSpPr>
          <p:cNvPr id="48" name="矩形 3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7456581" y="2860209"/>
            <a:ext cx="2298328" cy="2031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向顾问反馈约会后的情况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9" name="矩形 3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9390844" y="2860209"/>
            <a:ext cx="2298328" cy="2031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查看来访问的用户</a:t>
            </a:r>
            <a:endParaRPr lang="zh-CN" altLang="en-US" sz="1800" dirty="0">
              <a:latin typeface="+mn-lt"/>
              <a:ea typeface="+mn-ea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技术路线</a:t>
            </a:r>
            <a:endParaRPr lang="zh-CN" altLang="en-US" dirty="0"/>
          </a:p>
        </p:txBody>
      </p:sp>
      <p:sp>
        <p:nvSpPr>
          <p:cNvPr id="52" name="任意多边形 51"/>
          <p:cNvSpPr/>
          <p:nvPr>
            <p:custDataLst>
              <p:tags r:id="rId2"/>
            </p:custDataLst>
          </p:nvPr>
        </p:nvSpPr>
        <p:spPr bwMode="auto">
          <a:xfrm rot="5616182">
            <a:off x="2192701" y="2309213"/>
            <a:ext cx="445006" cy="1023752"/>
          </a:xfrm>
          <a:custGeom>
            <a:avLst/>
            <a:gdLst>
              <a:gd name="connsiteX0" fmla="*/ 297095 w 445006"/>
              <a:gd name="connsiteY0" fmla="*/ 96447 h 1023752"/>
              <a:gd name="connsiteX1" fmla="*/ 344862 w 445006"/>
              <a:gd name="connsiteY1" fmla="*/ 455 h 1023752"/>
              <a:gd name="connsiteX2" fmla="*/ 416512 w 445006"/>
              <a:gd name="connsiteY2" fmla="*/ 77248 h 1023752"/>
              <a:gd name="connsiteX3" fmla="*/ 368745 w 445006"/>
              <a:gd name="connsiteY3" fmla="*/ 173239 h 1023752"/>
              <a:gd name="connsiteX4" fmla="*/ 297095 w 445006"/>
              <a:gd name="connsiteY4" fmla="*/ 96447 h 1023752"/>
              <a:gd name="connsiteX5" fmla="*/ 184515 w 445006"/>
              <a:gd name="connsiteY5" fmla="*/ 143541 h 1023752"/>
              <a:gd name="connsiteX6" fmla="*/ 218560 w 445006"/>
              <a:gd name="connsiteY6" fmla="*/ 84862 h 1023752"/>
              <a:gd name="connsiteX7" fmla="*/ 272059 w 445006"/>
              <a:gd name="connsiteY7" fmla="*/ 128872 h 1023752"/>
              <a:gd name="connsiteX8" fmla="*/ 233151 w 445006"/>
              <a:gd name="connsiteY8" fmla="*/ 187551 h 1023752"/>
              <a:gd name="connsiteX9" fmla="*/ 184515 w 445006"/>
              <a:gd name="connsiteY9" fmla="*/ 143541 h 1023752"/>
              <a:gd name="connsiteX10" fmla="*/ 95362 w 445006"/>
              <a:gd name="connsiteY10" fmla="*/ 209510 h 1023752"/>
              <a:gd name="connsiteX11" fmla="*/ 114614 w 445006"/>
              <a:gd name="connsiteY11" fmla="*/ 156715 h 1023752"/>
              <a:gd name="connsiteX12" fmla="*/ 162742 w 445006"/>
              <a:gd name="connsiteY12" fmla="*/ 180713 h 1023752"/>
              <a:gd name="connsiteX13" fmla="*/ 143491 w 445006"/>
              <a:gd name="connsiteY13" fmla="*/ 228708 h 1023752"/>
              <a:gd name="connsiteX14" fmla="*/ 95362 w 445006"/>
              <a:gd name="connsiteY14" fmla="*/ 209510 h 1023752"/>
              <a:gd name="connsiteX15" fmla="*/ 81162 w 445006"/>
              <a:gd name="connsiteY15" fmla="*/ 468262 h 1023752"/>
              <a:gd name="connsiteX16" fmla="*/ 319449 w 445006"/>
              <a:gd name="connsiteY16" fmla="*/ 210571 h 1023752"/>
              <a:gd name="connsiteX17" fmla="*/ 343370 w 445006"/>
              <a:gd name="connsiteY17" fmla="*/ 531903 h 1023752"/>
              <a:gd name="connsiteX18" fmla="*/ 367291 w 445006"/>
              <a:gd name="connsiteY18" fmla="*/ 1016298 h 1023752"/>
              <a:gd name="connsiteX19" fmla="*/ 99373 w 445006"/>
              <a:gd name="connsiteY19" fmla="*/ 555883 h 1023752"/>
              <a:gd name="connsiteX20" fmla="*/ 81162 w 445006"/>
              <a:gd name="connsiteY20" fmla="*/ 468262 h 1023752"/>
              <a:gd name="connsiteX21" fmla="*/ 23862 w 445006"/>
              <a:gd name="connsiteY21" fmla="*/ 264078 h 1023752"/>
              <a:gd name="connsiteX22" fmla="*/ 42029 w 445006"/>
              <a:gd name="connsiteY22" fmla="*/ 243561 h 1023752"/>
              <a:gd name="connsiteX23" fmla="*/ 85630 w 445006"/>
              <a:gd name="connsiteY23" fmla="*/ 262872 h 1023752"/>
              <a:gd name="connsiteX24" fmla="*/ 75941 w 445006"/>
              <a:gd name="connsiteY24" fmla="*/ 311149 h 1023752"/>
              <a:gd name="connsiteX25" fmla="*/ 27496 w 445006"/>
              <a:gd name="connsiteY25" fmla="*/ 291838 h 1023752"/>
              <a:gd name="connsiteX26" fmla="*/ 23862 w 445006"/>
              <a:gd name="connsiteY26" fmla="*/ 264078 h 1023752"/>
              <a:gd name="connsiteX27" fmla="*/ 0 w 445006"/>
              <a:gd name="connsiteY27" fmla="*/ 357639 h 1023752"/>
              <a:gd name="connsiteX28" fmla="*/ 7409 w 445006"/>
              <a:gd name="connsiteY28" fmla="*/ 339930 h 1023752"/>
              <a:gd name="connsiteX29" fmla="*/ 46926 w 445006"/>
              <a:gd name="connsiteY29" fmla="*/ 349701 h 1023752"/>
              <a:gd name="connsiteX30" fmla="*/ 41986 w 445006"/>
              <a:gd name="connsiteY30" fmla="*/ 388783 h 1023752"/>
              <a:gd name="connsiteX31" fmla="*/ 7409 w 445006"/>
              <a:gd name="connsiteY31" fmla="*/ 379012 h 1023752"/>
              <a:gd name="connsiteX32" fmla="*/ 0 w 445006"/>
              <a:gd name="connsiteY32" fmla="*/ 357639 h 1023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45006" h="1023752">
                <a:moveTo>
                  <a:pt x="297095" y="96447"/>
                </a:moveTo>
                <a:cubicBezTo>
                  <a:pt x="292319" y="48451"/>
                  <a:pt x="311425" y="5255"/>
                  <a:pt x="344862" y="455"/>
                </a:cubicBezTo>
                <a:cubicBezTo>
                  <a:pt x="378299" y="-4344"/>
                  <a:pt x="411736" y="29253"/>
                  <a:pt x="416512" y="77248"/>
                </a:cubicBezTo>
                <a:cubicBezTo>
                  <a:pt x="426066" y="125244"/>
                  <a:pt x="402182" y="168440"/>
                  <a:pt x="368745" y="173239"/>
                </a:cubicBezTo>
                <a:cubicBezTo>
                  <a:pt x="335309" y="178039"/>
                  <a:pt x="306649" y="144442"/>
                  <a:pt x="297095" y="96447"/>
                </a:cubicBezTo>
                <a:close/>
                <a:moveTo>
                  <a:pt x="184515" y="143541"/>
                </a:moveTo>
                <a:cubicBezTo>
                  <a:pt x="179652" y="114202"/>
                  <a:pt x="194242" y="84862"/>
                  <a:pt x="218560" y="84862"/>
                </a:cubicBezTo>
                <a:cubicBezTo>
                  <a:pt x="242878" y="79972"/>
                  <a:pt x="267196" y="99532"/>
                  <a:pt x="272059" y="128872"/>
                </a:cubicBezTo>
                <a:cubicBezTo>
                  <a:pt x="276923" y="158211"/>
                  <a:pt x="262332" y="182661"/>
                  <a:pt x="233151" y="187551"/>
                </a:cubicBezTo>
                <a:cubicBezTo>
                  <a:pt x="208833" y="192441"/>
                  <a:pt x="184515" y="172881"/>
                  <a:pt x="184515" y="143541"/>
                </a:cubicBezTo>
                <a:close/>
                <a:moveTo>
                  <a:pt x="95362" y="209510"/>
                </a:moveTo>
                <a:cubicBezTo>
                  <a:pt x="85737" y="190312"/>
                  <a:pt x="95362" y="166314"/>
                  <a:pt x="114614" y="156715"/>
                </a:cubicBezTo>
                <a:cubicBezTo>
                  <a:pt x="129052" y="147116"/>
                  <a:pt x="153116" y="156715"/>
                  <a:pt x="162742" y="180713"/>
                </a:cubicBezTo>
                <a:cubicBezTo>
                  <a:pt x="172368" y="199911"/>
                  <a:pt x="162742" y="223908"/>
                  <a:pt x="143491" y="228708"/>
                </a:cubicBezTo>
                <a:cubicBezTo>
                  <a:pt x="129052" y="238307"/>
                  <a:pt x="104988" y="228708"/>
                  <a:pt x="95362" y="209510"/>
                </a:cubicBezTo>
                <a:close/>
                <a:moveTo>
                  <a:pt x="81162" y="468262"/>
                </a:moveTo>
                <a:cubicBezTo>
                  <a:pt x="61997" y="281387"/>
                  <a:pt x="198048" y="214768"/>
                  <a:pt x="319449" y="210571"/>
                </a:cubicBezTo>
                <a:cubicBezTo>
                  <a:pt x="477329" y="205775"/>
                  <a:pt x="458192" y="412003"/>
                  <a:pt x="343370" y="531903"/>
                </a:cubicBezTo>
                <a:cubicBezTo>
                  <a:pt x="300312" y="594251"/>
                  <a:pt x="573014" y="949154"/>
                  <a:pt x="367291" y="1016298"/>
                </a:cubicBezTo>
                <a:cubicBezTo>
                  <a:pt x="199843" y="1069054"/>
                  <a:pt x="185490" y="834051"/>
                  <a:pt x="99373" y="555883"/>
                </a:cubicBezTo>
                <a:cubicBezTo>
                  <a:pt x="89805" y="524109"/>
                  <a:pt x="83899" y="494959"/>
                  <a:pt x="81162" y="468262"/>
                </a:cubicBezTo>
                <a:close/>
                <a:moveTo>
                  <a:pt x="23862" y="264078"/>
                </a:moveTo>
                <a:cubicBezTo>
                  <a:pt x="26285" y="255630"/>
                  <a:pt x="32340" y="248388"/>
                  <a:pt x="42029" y="243561"/>
                </a:cubicBezTo>
                <a:cubicBezTo>
                  <a:pt x="56563" y="233905"/>
                  <a:pt x="75941" y="243561"/>
                  <a:pt x="85630" y="262872"/>
                </a:cubicBezTo>
                <a:cubicBezTo>
                  <a:pt x="95319" y="282183"/>
                  <a:pt x="90474" y="301494"/>
                  <a:pt x="75941" y="311149"/>
                </a:cubicBezTo>
                <a:cubicBezTo>
                  <a:pt x="56563" y="315977"/>
                  <a:pt x="37185" y="311149"/>
                  <a:pt x="27496" y="291838"/>
                </a:cubicBezTo>
                <a:cubicBezTo>
                  <a:pt x="22651" y="282183"/>
                  <a:pt x="21440" y="272527"/>
                  <a:pt x="23862" y="264078"/>
                </a:cubicBezTo>
                <a:close/>
                <a:moveTo>
                  <a:pt x="0" y="357639"/>
                </a:moveTo>
                <a:cubicBezTo>
                  <a:pt x="0" y="350922"/>
                  <a:pt x="2470" y="344816"/>
                  <a:pt x="7409" y="339930"/>
                </a:cubicBezTo>
                <a:cubicBezTo>
                  <a:pt x="17288" y="330160"/>
                  <a:pt x="37047" y="335045"/>
                  <a:pt x="46926" y="349701"/>
                </a:cubicBezTo>
                <a:cubicBezTo>
                  <a:pt x="56805" y="364356"/>
                  <a:pt x="56805" y="379012"/>
                  <a:pt x="41986" y="388783"/>
                </a:cubicBezTo>
                <a:cubicBezTo>
                  <a:pt x="32107" y="398553"/>
                  <a:pt x="17288" y="393668"/>
                  <a:pt x="7409" y="379012"/>
                </a:cubicBezTo>
                <a:cubicBezTo>
                  <a:pt x="2470" y="371684"/>
                  <a:pt x="0" y="364357"/>
                  <a:pt x="0" y="35763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53" name="任意多边形 52"/>
          <p:cNvSpPr/>
          <p:nvPr>
            <p:custDataLst>
              <p:tags r:id="rId3"/>
            </p:custDataLst>
          </p:nvPr>
        </p:nvSpPr>
        <p:spPr bwMode="auto">
          <a:xfrm rot="5616182">
            <a:off x="3966512" y="1670043"/>
            <a:ext cx="836376" cy="1926649"/>
          </a:xfrm>
          <a:custGeom>
            <a:avLst/>
            <a:gdLst>
              <a:gd name="connsiteX0" fmla="*/ 556552 w 836376"/>
              <a:gd name="connsiteY0" fmla="*/ 181641 h 1926649"/>
              <a:gd name="connsiteX1" fmla="*/ 646658 w 836376"/>
              <a:gd name="connsiteY1" fmla="*/ 858 h 1926649"/>
              <a:gd name="connsiteX2" fmla="*/ 781816 w 836376"/>
              <a:gd name="connsiteY2" fmla="*/ 145484 h 1926649"/>
              <a:gd name="connsiteX3" fmla="*/ 691710 w 836376"/>
              <a:gd name="connsiteY3" fmla="*/ 326268 h 1926649"/>
              <a:gd name="connsiteX4" fmla="*/ 556552 w 836376"/>
              <a:gd name="connsiteY4" fmla="*/ 181641 h 1926649"/>
              <a:gd name="connsiteX5" fmla="*/ 347725 w 836376"/>
              <a:gd name="connsiteY5" fmla="*/ 270264 h 1926649"/>
              <a:gd name="connsiteX6" fmla="*/ 411559 w 836376"/>
              <a:gd name="connsiteY6" fmla="*/ 160834 h 1926649"/>
              <a:gd name="connsiteX7" fmla="*/ 511870 w 836376"/>
              <a:gd name="connsiteY7" fmla="*/ 242906 h 1926649"/>
              <a:gd name="connsiteX8" fmla="*/ 438916 w 836376"/>
              <a:gd name="connsiteY8" fmla="*/ 352336 h 1926649"/>
              <a:gd name="connsiteX9" fmla="*/ 347725 w 836376"/>
              <a:gd name="connsiteY9" fmla="*/ 270264 h 1926649"/>
              <a:gd name="connsiteX10" fmla="*/ 169133 w 836376"/>
              <a:gd name="connsiteY10" fmla="*/ 367099 h 1926649"/>
              <a:gd name="connsiteX11" fmla="*/ 212734 w 836376"/>
              <a:gd name="connsiteY11" fmla="*/ 295916 h 1926649"/>
              <a:gd name="connsiteX12" fmla="*/ 303926 w 836376"/>
              <a:gd name="connsiteY12" fmla="*/ 341112 h 1926649"/>
              <a:gd name="connsiteX13" fmla="*/ 267449 w 836376"/>
              <a:gd name="connsiteY13" fmla="*/ 431503 h 1926649"/>
              <a:gd name="connsiteX14" fmla="*/ 176258 w 836376"/>
              <a:gd name="connsiteY14" fmla="*/ 395346 h 1926649"/>
              <a:gd name="connsiteX15" fmla="*/ 169133 w 836376"/>
              <a:gd name="connsiteY15" fmla="*/ 367099 h 1926649"/>
              <a:gd name="connsiteX16" fmla="*/ 150901 w 836376"/>
              <a:gd name="connsiteY16" fmla="*/ 882171 h 1926649"/>
              <a:gd name="connsiteX17" fmla="*/ 599828 w 836376"/>
              <a:gd name="connsiteY17" fmla="*/ 397640 h 1926649"/>
              <a:gd name="connsiteX18" fmla="*/ 644896 w 836376"/>
              <a:gd name="connsiteY18" fmla="*/ 1001833 h 1926649"/>
              <a:gd name="connsiteX19" fmla="*/ 689963 w 836376"/>
              <a:gd name="connsiteY19" fmla="*/ 1912633 h 1926649"/>
              <a:gd name="connsiteX20" fmla="*/ 185212 w 836376"/>
              <a:gd name="connsiteY20" fmla="*/ 1046923 h 1926649"/>
              <a:gd name="connsiteX21" fmla="*/ 150901 w 836376"/>
              <a:gd name="connsiteY21" fmla="*/ 882171 h 1926649"/>
              <a:gd name="connsiteX22" fmla="*/ 41849 w 836376"/>
              <a:gd name="connsiteY22" fmla="*/ 522393 h 1926649"/>
              <a:gd name="connsiteX23" fmla="*/ 77756 w 836376"/>
              <a:gd name="connsiteY23" fmla="*/ 459531 h 1926649"/>
              <a:gd name="connsiteX24" fmla="*/ 159828 w 836376"/>
              <a:gd name="connsiteY24" fmla="*/ 495293 h 1926649"/>
              <a:gd name="connsiteX25" fmla="*/ 141590 w 836376"/>
              <a:gd name="connsiteY25" fmla="*/ 584697 h 1926649"/>
              <a:gd name="connsiteX26" fmla="*/ 50399 w 836376"/>
              <a:gd name="connsiteY26" fmla="*/ 548935 h 1926649"/>
              <a:gd name="connsiteX27" fmla="*/ 41849 w 836376"/>
              <a:gd name="connsiteY27" fmla="*/ 522393 h 1926649"/>
              <a:gd name="connsiteX28" fmla="*/ 0 w 836376"/>
              <a:gd name="connsiteY28" fmla="*/ 672124 h 1926649"/>
              <a:gd name="connsiteX29" fmla="*/ 13679 w 836376"/>
              <a:gd name="connsiteY29" fmla="*/ 638673 h 1926649"/>
              <a:gd name="connsiteX30" fmla="*/ 86633 w 836376"/>
              <a:gd name="connsiteY30" fmla="*/ 657129 h 1926649"/>
              <a:gd name="connsiteX31" fmla="*/ 77514 w 836376"/>
              <a:gd name="connsiteY31" fmla="*/ 730950 h 1926649"/>
              <a:gd name="connsiteX32" fmla="*/ 13679 w 836376"/>
              <a:gd name="connsiteY32" fmla="*/ 712495 h 1926649"/>
              <a:gd name="connsiteX33" fmla="*/ 0 w 836376"/>
              <a:gd name="connsiteY33" fmla="*/ 672124 h 1926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36376" h="1926649">
                <a:moveTo>
                  <a:pt x="556552" y="181641"/>
                </a:moveTo>
                <a:cubicBezTo>
                  <a:pt x="547541" y="91249"/>
                  <a:pt x="583584" y="9897"/>
                  <a:pt x="646658" y="858"/>
                </a:cubicBezTo>
                <a:cubicBezTo>
                  <a:pt x="709732" y="-8181"/>
                  <a:pt x="772806" y="55093"/>
                  <a:pt x="781816" y="145484"/>
                </a:cubicBezTo>
                <a:cubicBezTo>
                  <a:pt x="799837" y="235876"/>
                  <a:pt x="754785" y="317228"/>
                  <a:pt x="691710" y="326268"/>
                </a:cubicBezTo>
                <a:cubicBezTo>
                  <a:pt x="628637" y="335307"/>
                  <a:pt x="574573" y="272033"/>
                  <a:pt x="556552" y="181641"/>
                </a:cubicBezTo>
                <a:close/>
                <a:moveTo>
                  <a:pt x="347725" y="270264"/>
                </a:moveTo>
                <a:cubicBezTo>
                  <a:pt x="338606" y="215549"/>
                  <a:pt x="365963" y="160834"/>
                  <a:pt x="411559" y="160834"/>
                </a:cubicBezTo>
                <a:cubicBezTo>
                  <a:pt x="457155" y="151715"/>
                  <a:pt x="502750" y="188192"/>
                  <a:pt x="511870" y="242906"/>
                </a:cubicBezTo>
                <a:cubicBezTo>
                  <a:pt x="520989" y="297621"/>
                  <a:pt x="493631" y="343217"/>
                  <a:pt x="438916" y="352336"/>
                </a:cubicBezTo>
                <a:cubicBezTo>
                  <a:pt x="393320" y="361455"/>
                  <a:pt x="347725" y="324979"/>
                  <a:pt x="347725" y="270264"/>
                </a:cubicBezTo>
                <a:close/>
                <a:moveTo>
                  <a:pt x="169133" y="367099"/>
                </a:moveTo>
                <a:cubicBezTo>
                  <a:pt x="168278" y="338287"/>
                  <a:pt x="185377" y="309475"/>
                  <a:pt x="212734" y="295916"/>
                </a:cubicBezTo>
                <a:cubicBezTo>
                  <a:pt x="240092" y="277838"/>
                  <a:pt x="285688" y="295916"/>
                  <a:pt x="303926" y="341112"/>
                </a:cubicBezTo>
                <a:cubicBezTo>
                  <a:pt x="322164" y="377268"/>
                  <a:pt x="303926" y="422464"/>
                  <a:pt x="267449" y="431503"/>
                </a:cubicBezTo>
                <a:cubicBezTo>
                  <a:pt x="240092" y="449581"/>
                  <a:pt x="194496" y="431503"/>
                  <a:pt x="176258" y="395346"/>
                </a:cubicBezTo>
                <a:cubicBezTo>
                  <a:pt x="171698" y="386307"/>
                  <a:pt x="169418" y="376703"/>
                  <a:pt x="169133" y="367099"/>
                </a:cubicBezTo>
                <a:close/>
                <a:moveTo>
                  <a:pt x="150901" y="882171"/>
                </a:moveTo>
                <a:cubicBezTo>
                  <a:pt x="114794" y="530793"/>
                  <a:pt x="371113" y="405530"/>
                  <a:pt x="599828" y="397640"/>
                </a:cubicBezTo>
                <a:cubicBezTo>
                  <a:pt x="897271" y="388622"/>
                  <a:pt x="861217" y="776388"/>
                  <a:pt x="644896" y="1001833"/>
                </a:cubicBezTo>
                <a:cubicBezTo>
                  <a:pt x="563775" y="1119065"/>
                  <a:pt x="1077539" y="1786384"/>
                  <a:pt x="689963" y="1912633"/>
                </a:cubicBezTo>
                <a:cubicBezTo>
                  <a:pt x="374493" y="2011829"/>
                  <a:pt x="347453" y="1569956"/>
                  <a:pt x="185212" y="1046923"/>
                </a:cubicBezTo>
                <a:cubicBezTo>
                  <a:pt x="167185" y="987180"/>
                  <a:pt x="156059" y="932368"/>
                  <a:pt x="150901" y="882171"/>
                </a:cubicBezTo>
                <a:close/>
                <a:moveTo>
                  <a:pt x="41849" y="522393"/>
                </a:moveTo>
                <a:cubicBezTo>
                  <a:pt x="38430" y="496411"/>
                  <a:pt x="50398" y="472942"/>
                  <a:pt x="77756" y="459531"/>
                </a:cubicBezTo>
                <a:cubicBezTo>
                  <a:pt x="105113" y="441651"/>
                  <a:pt x="141590" y="459532"/>
                  <a:pt x="159828" y="495293"/>
                </a:cubicBezTo>
                <a:cubicBezTo>
                  <a:pt x="178066" y="531055"/>
                  <a:pt x="168947" y="566816"/>
                  <a:pt x="141590" y="584697"/>
                </a:cubicBezTo>
                <a:cubicBezTo>
                  <a:pt x="105113" y="593637"/>
                  <a:pt x="68637" y="584696"/>
                  <a:pt x="50399" y="548935"/>
                </a:cubicBezTo>
                <a:cubicBezTo>
                  <a:pt x="45839" y="539995"/>
                  <a:pt x="42989" y="531054"/>
                  <a:pt x="41849" y="522393"/>
                </a:cubicBezTo>
                <a:close/>
                <a:moveTo>
                  <a:pt x="0" y="672124"/>
                </a:moveTo>
                <a:cubicBezTo>
                  <a:pt x="1" y="659436"/>
                  <a:pt x="4560" y="647901"/>
                  <a:pt x="13679" y="638673"/>
                </a:cubicBezTo>
                <a:cubicBezTo>
                  <a:pt x="31918" y="620218"/>
                  <a:pt x="68394" y="629446"/>
                  <a:pt x="86633" y="657129"/>
                </a:cubicBezTo>
                <a:cubicBezTo>
                  <a:pt x="104871" y="684812"/>
                  <a:pt x="104871" y="712495"/>
                  <a:pt x="77514" y="730950"/>
                </a:cubicBezTo>
                <a:cubicBezTo>
                  <a:pt x="59275" y="749406"/>
                  <a:pt x="31918" y="740178"/>
                  <a:pt x="13679" y="712495"/>
                </a:cubicBezTo>
                <a:cubicBezTo>
                  <a:pt x="4560" y="698654"/>
                  <a:pt x="1" y="684812"/>
                  <a:pt x="0" y="6721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56" name="任意多边形 55"/>
          <p:cNvSpPr/>
          <p:nvPr>
            <p:custDataLst>
              <p:tags r:id="rId4"/>
            </p:custDataLst>
          </p:nvPr>
        </p:nvSpPr>
        <p:spPr bwMode="auto">
          <a:xfrm rot="5616182">
            <a:off x="7577713" y="1670066"/>
            <a:ext cx="836328" cy="1926650"/>
          </a:xfrm>
          <a:custGeom>
            <a:avLst/>
            <a:gdLst>
              <a:gd name="connsiteX0" fmla="*/ 556503 w 836328"/>
              <a:gd name="connsiteY0" fmla="*/ 181642 h 1926650"/>
              <a:gd name="connsiteX1" fmla="*/ 646609 w 836328"/>
              <a:gd name="connsiteY1" fmla="*/ 858 h 1926650"/>
              <a:gd name="connsiteX2" fmla="*/ 781768 w 836328"/>
              <a:gd name="connsiteY2" fmla="*/ 145485 h 1926650"/>
              <a:gd name="connsiteX3" fmla="*/ 691662 w 836328"/>
              <a:gd name="connsiteY3" fmla="*/ 326268 h 1926650"/>
              <a:gd name="connsiteX4" fmla="*/ 556503 w 836328"/>
              <a:gd name="connsiteY4" fmla="*/ 181642 h 1926650"/>
              <a:gd name="connsiteX5" fmla="*/ 347676 w 836328"/>
              <a:gd name="connsiteY5" fmla="*/ 270264 h 1926650"/>
              <a:gd name="connsiteX6" fmla="*/ 411510 w 836328"/>
              <a:gd name="connsiteY6" fmla="*/ 160835 h 1926650"/>
              <a:gd name="connsiteX7" fmla="*/ 511821 w 836328"/>
              <a:gd name="connsiteY7" fmla="*/ 242907 h 1926650"/>
              <a:gd name="connsiteX8" fmla="*/ 438868 w 836328"/>
              <a:gd name="connsiteY8" fmla="*/ 352336 h 1926650"/>
              <a:gd name="connsiteX9" fmla="*/ 347676 w 836328"/>
              <a:gd name="connsiteY9" fmla="*/ 270264 h 1926650"/>
              <a:gd name="connsiteX10" fmla="*/ 169085 w 836328"/>
              <a:gd name="connsiteY10" fmla="*/ 367100 h 1926650"/>
              <a:gd name="connsiteX11" fmla="*/ 212686 w 836328"/>
              <a:gd name="connsiteY11" fmla="*/ 295917 h 1926650"/>
              <a:gd name="connsiteX12" fmla="*/ 303877 w 836328"/>
              <a:gd name="connsiteY12" fmla="*/ 341112 h 1926650"/>
              <a:gd name="connsiteX13" fmla="*/ 267401 w 836328"/>
              <a:gd name="connsiteY13" fmla="*/ 431503 h 1926650"/>
              <a:gd name="connsiteX14" fmla="*/ 176209 w 836328"/>
              <a:gd name="connsiteY14" fmla="*/ 395347 h 1926650"/>
              <a:gd name="connsiteX15" fmla="*/ 169085 w 836328"/>
              <a:gd name="connsiteY15" fmla="*/ 367100 h 1926650"/>
              <a:gd name="connsiteX16" fmla="*/ 150852 w 836328"/>
              <a:gd name="connsiteY16" fmla="*/ 882172 h 1926650"/>
              <a:gd name="connsiteX17" fmla="*/ 599780 w 836328"/>
              <a:gd name="connsiteY17" fmla="*/ 397640 h 1926650"/>
              <a:gd name="connsiteX18" fmla="*/ 644847 w 836328"/>
              <a:gd name="connsiteY18" fmla="*/ 1001834 h 1926650"/>
              <a:gd name="connsiteX19" fmla="*/ 689914 w 836328"/>
              <a:gd name="connsiteY19" fmla="*/ 1912634 h 1926650"/>
              <a:gd name="connsiteX20" fmla="*/ 185163 w 836328"/>
              <a:gd name="connsiteY20" fmla="*/ 1046923 h 1926650"/>
              <a:gd name="connsiteX21" fmla="*/ 150852 w 836328"/>
              <a:gd name="connsiteY21" fmla="*/ 882172 h 1926650"/>
              <a:gd name="connsiteX22" fmla="*/ 41800 w 836328"/>
              <a:gd name="connsiteY22" fmla="*/ 522394 h 1926650"/>
              <a:gd name="connsiteX23" fmla="*/ 77707 w 836328"/>
              <a:gd name="connsiteY23" fmla="*/ 459532 h 1926650"/>
              <a:gd name="connsiteX24" fmla="*/ 159779 w 836328"/>
              <a:gd name="connsiteY24" fmla="*/ 495294 h 1926650"/>
              <a:gd name="connsiteX25" fmla="*/ 141541 w 836328"/>
              <a:gd name="connsiteY25" fmla="*/ 584697 h 1926650"/>
              <a:gd name="connsiteX26" fmla="*/ 50350 w 836328"/>
              <a:gd name="connsiteY26" fmla="*/ 548936 h 1926650"/>
              <a:gd name="connsiteX27" fmla="*/ 41800 w 836328"/>
              <a:gd name="connsiteY27" fmla="*/ 522394 h 1926650"/>
              <a:gd name="connsiteX28" fmla="*/ 0 w 836328"/>
              <a:gd name="connsiteY28" fmla="*/ 672733 h 1926650"/>
              <a:gd name="connsiteX29" fmla="*/ 13678 w 836328"/>
              <a:gd name="connsiteY29" fmla="*/ 638889 h 1926650"/>
              <a:gd name="connsiteX30" fmla="*/ 86632 w 836328"/>
              <a:gd name="connsiteY30" fmla="*/ 657561 h 1926650"/>
              <a:gd name="connsiteX31" fmla="*/ 77512 w 836328"/>
              <a:gd name="connsiteY31" fmla="*/ 732252 h 1926650"/>
              <a:gd name="connsiteX32" fmla="*/ 13678 w 836328"/>
              <a:gd name="connsiteY32" fmla="*/ 713579 h 1926650"/>
              <a:gd name="connsiteX33" fmla="*/ 0 w 836328"/>
              <a:gd name="connsiteY33" fmla="*/ 672733 h 192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36328" h="1926650">
                <a:moveTo>
                  <a:pt x="556503" y="181642"/>
                </a:moveTo>
                <a:cubicBezTo>
                  <a:pt x="547493" y="91250"/>
                  <a:pt x="583535" y="9898"/>
                  <a:pt x="646609" y="858"/>
                </a:cubicBezTo>
                <a:cubicBezTo>
                  <a:pt x="709683" y="-8181"/>
                  <a:pt x="772757" y="55094"/>
                  <a:pt x="781768" y="145485"/>
                </a:cubicBezTo>
                <a:cubicBezTo>
                  <a:pt x="799789" y="235877"/>
                  <a:pt x="754736" y="317229"/>
                  <a:pt x="691662" y="326268"/>
                </a:cubicBezTo>
                <a:cubicBezTo>
                  <a:pt x="628588" y="335307"/>
                  <a:pt x="574524" y="272033"/>
                  <a:pt x="556503" y="181642"/>
                </a:cubicBezTo>
                <a:close/>
                <a:moveTo>
                  <a:pt x="347676" y="270264"/>
                </a:moveTo>
                <a:cubicBezTo>
                  <a:pt x="338557" y="215549"/>
                  <a:pt x="365915" y="160835"/>
                  <a:pt x="411510" y="160835"/>
                </a:cubicBezTo>
                <a:cubicBezTo>
                  <a:pt x="457106" y="151716"/>
                  <a:pt x="502702" y="188192"/>
                  <a:pt x="511821" y="242907"/>
                </a:cubicBezTo>
                <a:cubicBezTo>
                  <a:pt x="520940" y="297622"/>
                  <a:pt x="493583" y="343217"/>
                  <a:pt x="438868" y="352336"/>
                </a:cubicBezTo>
                <a:cubicBezTo>
                  <a:pt x="393272" y="361456"/>
                  <a:pt x="347676" y="324979"/>
                  <a:pt x="347676" y="270264"/>
                </a:cubicBezTo>
                <a:close/>
                <a:moveTo>
                  <a:pt x="169085" y="367100"/>
                </a:moveTo>
                <a:cubicBezTo>
                  <a:pt x="168230" y="338287"/>
                  <a:pt x="185328" y="309475"/>
                  <a:pt x="212686" y="295917"/>
                </a:cubicBezTo>
                <a:cubicBezTo>
                  <a:pt x="240043" y="277838"/>
                  <a:pt x="285639" y="295917"/>
                  <a:pt x="303877" y="341112"/>
                </a:cubicBezTo>
                <a:cubicBezTo>
                  <a:pt x="322116" y="377269"/>
                  <a:pt x="303877" y="422464"/>
                  <a:pt x="267401" y="431503"/>
                </a:cubicBezTo>
                <a:cubicBezTo>
                  <a:pt x="240043" y="449582"/>
                  <a:pt x="194447" y="431503"/>
                  <a:pt x="176209" y="395347"/>
                </a:cubicBezTo>
                <a:cubicBezTo>
                  <a:pt x="171649" y="386308"/>
                  <a:pt x="169369" y="376704"/>
                  <a:pt x="169085" y="367100"/>
                </a:cubicBezTo>
                <a:close/>
                <a:moveTo>
                  <a:pt x="150852" y="882172"/>
                </a:moveTo>
                <a:cubicBezTo>
                  <a:pt x="114746" y="530794"/>
                  <a:pt x="371065" y="405531"/>
                  <a:pt x="599780" y="397640"/>
                </a:cubicBezTo>
                <a:cubicBezTo>
                  <a:pt x="897222" y="388623"/>
                  <a:pt x="861169" y="776389"/>
                  <a:pt x="644847" y="1001834"/>
                </a:cubicBezTo>
                <a:cubicBezTo>
                  <a:pt x="563727" y="1119066"/>
                  <a:pt x="1077491" y="1786384"/>
                  <a:pt x="689914" y="1912634"/>
                </a:cubicBezTo>
                <a:cubicBezTo>
                  <a:pt x="374445" y="2011830"/>
                  <a:pt x="347405" y="1569957"/>
                  <a:pt x="185163" y="1046923"/>
                </a:cubicBezTo>
                <a:cubicBezTo>
                  <a:pt x="167136" y="987180"/>
                  <a:pt x="156010" y="932369"/>
                  <a:pt x="150852" y="882172"/>
                </a:cubicBezTo>
                <a:close/>
                <a:moveTo>
                  <a:pt x="41800" y="522394"/>
                </a:moveTo>
                <a:cubicBezTo>
                  <a:pt x="38381" y="496411"/>
                  <a:pt x="50350" y="472942"/>
                  <a:pt x="77707" y="459532"/>
                </a:cubicBezTo>
                <a:cubicBezTo>
                  <a:pt x="105065" y="441651"/>
                  <a:pt x="141541" y="459532"/>
                  <a:pt x="159779" y="495294"/>
                </a:cubicBezTo>
                <a:cubicBezTo>
                  <a:pt x="178017" y="531055"/>
                  <a:pt x="168898" y="566817"/>
                  <a:pt x="141541" y="584697"/>
                </a:cubicBezTo>
                <a:cubicBezTo>
                  <a:pt x="105064" y="593638"/>
                  <a:pt x="68588" y="584697"/>
                  <a:pt x="50350" y="548936"/>
                </a:cubicBezTo>
                <a:cubicBezTo>
                  <a:pt x="45790" y="539995"/>
                  <a:pt x="42940" y="531055"/>
                  <a:pt x="41800" y="522394"/>
                </a:cubicBezTo>
                <a:close/>
                <a:moveTo>
                  <a:pt x="0" y="672733"/>
                </a:moveTo>
                <a:cubicBezTo>
                  <a:pt x="0" y="659895"/>
                  <a:pt x="4559" y="648225"/>
                  <a:pt x="13678" y="638889"/>
                </a:cubicBezTo>
                <a:cubicBezTo>
                  <a:pt x="31917" y="620216"/>
                  <a:pt x="68393" y="629552"/>
                  <a:pt x="86632" y="657561"/>
                </a:cubicBezTo>
                <a:cubicBezTo>
                  <a:pt x="104870" y="685570"/>
                  <a:pt x="104870" y="713579"/>
                  <a:pt x="77512" y="732252"/>
                </a:cubicBezTo>
                <a:cubicBezTo>
                  <a:pt x="59274" y="750924"/>
                  <a:pt x="31917" y="741588"/>
                  <a:pt x="13678" y="713579"/>
                </a:cubicBezTo>
                <a:cubicBezTo>
                  <a:pt x="4559" y="699574"/>
                  <a:pt x="0" y="685570"/>
                  <a:pt x="0" y="6727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54" name="任意多边形 53"/>
          <p:cNvSpPr/>
          <p:nvPr>
            <p:custDataLst>
              <p:tags r:id="rId5"/>
            </p:custDataLst>
          </p:nvPr>
        </p:nvSpPr>
        <p:spPr bwMode="auto">
          <a:xfrm rot="5616182">
            <a:off x="5942306" y="2398730"/>
            <a:ext cx="444653" cy="1023705"/>
          </a:xfrm>
          <a:custGeom>
            <a:avLst/>
            <a:gdLst>
              <a:gd name="connsiteX0" fmla="*/ 295578 w 444653"/>
              <a:gd name="connsiteY0" fmla="*/ 96447 h 1023705"/>
              <a:gd name="connsiteX1" fmla="*/ 343345 w 444653"/>
              <a:gd name="connsiteY1" fmla="*/ 456 h 1023705"/>
              <a:gd name="connsiteX2" fmla="*/ 414995 w 444653"/>
              <a:gd name="connsiteY2" fmla="*/ 77249 h 1023705"/>
              <a:gd name="connsiteX3" fmla="*/ 367228 w 444653"/>
              <a:gd name="connsiteY3" fmla="*/ 173240 h 1023705"/>
              <a:gd name="connsiteX4" fmla="*/ 295578 w 444653"/>
              <a:gd name="connsiteY4" fmla="*/ 96447 h 1023705"/>
              <a:gd name="connsiteX5" fmla="*/ 184562 w 444653"/>
              <a:gd name="connsiteY5" fmla="*/ 144107 h 1023705"/>
              <a:gd name="connsiteX6" fmla="*/ 218607 w 444653"/>
              <a:gd name="connsiteY6" fmla="*/ 86220 h 1023705"/>
              <a:gd name="connsiteX7" fmla="*/ 272106 w 444653"/>
              <a:gd name="connsiteY7" fmla="*/ 129635 h 1023705"/>
              <a:gd name="connsiteX8" fmla="*/ 233198 w 444653"/>
              <a:gd name="connsiteY8" fmla="*/ 187521 h 1023705"/>
              <a:gd name="connsiteX9" fmla="*/ 184562 w 444653"/>
              <a:gd name="connsiteY9" fmla="*/ 144107 h 1023705"/>
              <a:gd name="connsiteX10" fmla="*/ 94012 w 444653"/>
              <a:gd name="connsiteY10" fmla="*/ 209462 h 1023705"/>
              <a:gd name="connsiteX11" fmla="*/ 113602 w 444653"/>
              <a:gd name="connsiteY11" fmla="*/ 156667 h 1023705"/>
              <a:gd name="connsiteX12" fmla="*/ 162575 w 444653"/>
              <a:gd name="connsiteY12" fmla="*/ 180665 h 1023705"/>
              <a:gd name="connsiteX13" fmla="*/ 142985 w 444653"/>
              <a:gd name="connsiteY13" fmla="*/ 228660 h 1023705"/>
              <a:gd name="connsiteX14" fmla="*/ 94012 w 444653"/>
              <a:gd name="connsiteY14" fmla="*/ 209462 h 1023705"/>
              <a:gd name="connsiteX15" fmla="*/ 79803 w 444653"/>
              <a:gd name="connsiteY15" fmla="*/ 468215 h 1023705"/>
              <a:gd name="connsiteX16" fmla="*/ 318749 w 444653"/>
              <a:gd name="connsiteY16" fmla="*/ 210524 h 1023705"/>
              <a:gd name="connsiteX17" fmla="*/ 342736 w 444653"/>
              <a:gd name="connsiteY17" fmla="*/ 531856 h 1023705"/>
              <a:gd name="connsiteX18" fmla="*/ 366723 w 444653"/>
              <a:gd name="connsiteY18" fmla="*/ 1016251 h 1023705"/>
              <a:gd name="connsiteX19" fmla="*/ 98065 w 444653"/>
              <a:gd name="connsiteY19" fmla="*/ 555836 h 1023705"/>
              <a:gd name="connsiteX20" fmla="*/ 79803 w 444653"/>
              <a:gd name="connsiteY20" fmla="*/ 468215 h 1023705"/>
              <a:gd name="connsiteX21" fmla="*/ 23910 w 444653"/>
              <a:gd name="connsiteY21" fmla="*/ 264944 h 1023705"/>
              <a:gd name="connsiteX22" fmla="*/ 42077 w 444653"/>
              <a:gd name="connsiteY22" fmla="*/ 244805 h 1023705"/>
              <a:gd name="connsiteX23" fmla="*/ 85678 w 444653"/>
              <a:gd name="connsiteY23" fmla="*/ 263759 h 1023705"/>
              <a:gd name="connsiteX24" fmla="*/ 75989 w 444653"/>
              <a:gd name="connsiteY24" fmla="*/ 311142 h 1023705"/>
              <a:gd name="connsiteX25" fmla="*/ 27543 w 444653"/>
              <a:gd name="connsiteY25" fmla="*/ 292189 h 1023705"/>
              <a:gd name="connsiteX26" fmla="*/ 23910 w 444653"/>
              <a:gd name="connsiteY26" fmla="*/ 264944 h 1023705"/>
              <a:gd name="connsiteX27" fmla="*/ 0 w 444653"/>
              <a:gd name="connsiteY27" fmla="*/ 357546 h 1023705"/>
              <a:gd name="connsiteX28" fmla="*/ 7409 w 444653"/>
              <a:gd name="connsiteY28" fmla="*/ 339836 h 1023705"/>
              <a:gd name="connsiteX29" fmla="*/ 46925 w 444653"/>
              <a:gd name="connsiteY29" fmla="*/ 349607 h 1023705"/>
              <a:gd name="connsiteX30" fmla="*/ 41986 w 444653"/>
              <a:gd name="connsiteY30" fmla="*/ 388690 h 1023705"/>
              <a:gd name="connsiteX31" fmla="*/ 7409 w 444653"/>
              <a:gd name="connsiteY31" fmla="*/ 378919 h 1023705"/>
              <a:gd name="connsiteX32" fmla="*/ 0 w 444653"/>
              <a:gd name="connsiteY32" fmla="*/ 357546 h 1023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44653" h="1023705">
                <a:moveTo>
                  <a:pt x="295578" y="96447"/>
                </a:moveTo>
                <a:cubicBezTo>
                  <a:pt x="290802" y="48452"/>
                  <a:pt x="309908" y="5255"/>
                  <a:pt x="343345" y="456"/>
                </a:cubicBezTo>
                <a:cubicBezTo>
                  <a:pt x="376782" y="-4344"/>
                  <a:pt x="410219" y="29253"/>
                  <a:pt x="414995" y="77249"/>
                </a:cubicBezTo>
                <a:cubicBezTo>
                  <a:pt x="424548" y="125244"/>
                  <a:pt x="400665" y="168441"/>
                  <a:pt x="367228" y="173240"/>
                </a:cubicBezTo>
                <a:cubicBezTo>
                  <a:pt x="333792" y="178040"/>
                  <a:pt x="305132" y="144443"/>
                  <a:pt x="295578" y="96447"/>
                </a:cubicBezTo>
                <a:close/>
                <a:moveTo>
                  <a:pt x="184562" y="144107"/>
                </a:moveTo>
                <a:cubicBezTo>
                  <a:pt x="179699" y="115164"/>
                  <a:pt x="194289" y="86220"/>
                  <a:pt x="218607" y="86220"/>
                </a:cubicBezTo>
                <a:cubicBezTo>
                  <a:pt x="242925" y="81396"/>
                  <a:pt x="267242" y="100692"/>
                  <a:pt x="272106" y="129635"/>
                </a:cubicBezTo>
                <a:cubicBezTo>
                  <a:pt x="276970" y="158579"/>
                  <a:pt x="262379" y="182698"/>
                  <a:pt x="233198" y="187521"/>
                </a:cubicBezTo>
                <a:cubicBezTo>
                  <a:pt x="208880" y="192346"/>
                  <a:pt x="184562" y="173050"/>
                  <a:pt x="184562" y="144107"/>
                </a:cubicBezTo>
                <a:close/>
                <a:moveTo>
                  <a:pt x="94012" y="209462"/>
                </a:moveTo>
                <a:cubicBezTo>
                  <a:pt x="84218" y="190264"/>
                  <a:pt x="94012" y="166266"/>
                  <a:pt x="113602" y="156667"/>
                </a:cubicBezTo>
                <a:cubicBezTo>
                  <a:pt x="128293" y="147068"/>
                  <a:pt x="152780" y="156667"/>
                  <a:pt x="162575" y="180665"/>
                </a:cubicBezTo>
                <a:cubicBezTo>
                  <a:pt x="172370" y="199863"/>
                  <a:pt x="162575" y="223860"/>
                  <a:pt x="142985" y="228660"/>
                </a:cubicBezTo>
                <a:cubicBezTo>
                  <a:pt x="128294" y="238259"/>
                  <a:pt x="103807" y="228660"/>
                  <a:pt x="94012" y="209462"/>
                </a:cubicBezTo>
                <a:close/>
                <a:moveTo>
                  <a:pt x="79803" y="468215"/>
                </a:moveTo>
                <a:cubicBezTo>
                  <a:pt x="60585" y="281340"/>
                  <a:pt x="197013" y="214720"/>
                  <a:pt x="318749" y="210524"/>
                </a:cubicBezTo>
                <a:cubicBezTo>
                  <a:pt x="477065" y="205728"/>
                  <a:pt x="457875" y="411956"/>
                  <a:pt x="342736" y="531856"/>
                </a:cubicBezTo>
                <a:cubicBezTo>
                  <a:pt x="299559" y="594204"/>
                  <a:pt x="573014" y="949107"/>
                  <a:pt x="366723" y="1016251"/>
                </a:cubicBezTo>
                <a:cubicBezTo>
                  <a:pt x="198812" y="1069007"/>
                  <a:pt x="184420" y="834003"/>
                  <a:pt x="98065" y="555836"/>
                </a:cubicBezTo>
                <a:cubicBezTo>
                  <a:pt x="88471" y="524062"/>
                  <a:pt x="82549" y="494911"/>
                  <a:pt x="79803" y="468215"/>
                </a:cubicBezTo>
                <a:close/>
                <a:moveTo>
                  <a:pt x="23910" y="264944"/>
                </a:moveTo>
                <a:cubicBezTo>
                  <a:pt x="26332" y="256651"/>
                  <a:pt x="32388" y="249544"/>
                  <a:pt x="42077" y="244805"/>
                </a:cubicBezTo>
                <a:cubicBezTo>
                  <a:pt x="56611" y="235329"/>
                  <a:pt x="75989" y="244806"/>
                  <a:pt x="85678" y="263759"/>
                </a:cubicBezTo>
                <a:cubicBezTo>
                  <a:pt x="95367" y="282712"/>
                  <a:pt x="90523" y="301666"/>
                  <a:pt x="75989" y="311142"/>
                </a:cubicBezTo>
                <a:cubicBezTo>
                  <a:pt x="56611" y="315881"/>
                  <a:pt x="37232" y="311142"/>
                  <a:pt x="27543" y="292189"/>
                </a:cubicBezTo>
                <a:cubicBezTo>
                  <a:pt x="22699" y="282713"/>
                  <a:pt x="21488" y="273236"/>
                  <a:pt x="23910" y="264944"/>
                </a:cubicBezTo>
                <a:close/>
                <a:moveTo>
                  <a:pt x="0" y="357546"/>
                </a:moveTo>
                <a:cubicBezTo>
                  <a:pt x="0" y="350828"/>
                  <a:pt x="2469" y="344721"/>
                  <a:pt x="7409" y="339836"/>
                </a:cubicBezTo>
                <a:cubicBezTo>
                  <a:pt x="17288" y="330066"/>
                  <a:pt x="37046" y="334951"/>
                  <a:pt x="46925" y="349607"/>
                </a:cubicBezTo>
                <a:cubicBezTo>
                  <a:pt x="56804" y="364263"/>
                  <a:pt x="56804" y="378919"/>
                  <a:pt x="41986" y="388690"/>
                </a:cubicBezTo>
                <a:cubicBezTo>
                  <a:pt x="32107" y="398460"/>
                  <a:pt x="17288" y="393575"/>
                  <a:pt x="7409" y="378919"/>
                </a:cubicBezTo>
                <a:cubicBezTo>
                  <a:pt x="2469" y="371591"/>
                  <a:pt x="0" y="364263"/>
                  <a:pt x="0" y="3575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27" name="矩形 1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523726" y="3400470"/>
            <a:ext cx="152441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en-US" altLang="zh-CN" smtClean="0">
                <a:latin typeface="+mj-lt"/>
                <a:ea typeface="+mj-ea"/>
                <a:cs typeface="+mj-cs"/>
              </a:rPr>
              <a:t>1</a:t>
            </a:r>
            <a:endParaRPr lang="en-US" altLang="zh-CN" smtClean="0">
              <a:latin typeface="+mj-lt"/>
              <a:ea typeface="+mj-ea"/>
              <a:cs typeface="+mj-cs"/>
            </a:endParaRPr>
          </a:p>
        </p:txBody>
      </p:sp>
      <p:sp>
        <p:nvSpPr>
          <p:cNvPr id="28" name="矩形 37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3411244" y="3400470"/>
            <a:ext cx="156679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en-US" altLang="zh-CN" smtClean="0">
                <a:latin typeface="+mj-lt"/>
                <a:ea typeface="+mj-ea"/>
                <a:cs typeface="+mj-cs"/>
              </a:rPr>
              <a:t>2</a:t>
            </a:r>
            <a:endParaRPr lang="en-US" altLang="zh-CN" smtClean="0">
              <a:latin typeface="+mj-lt"/>
              <a:ea typeface="+mj-ea"/>
              <a:cs typeface="+mj-cs"/>
            </a:endParaRPr>
          </a:p>
        </p:txBody>
      </p:sp>
      <p:sp>
        <p:nvSpPr>
          <p:cNvPr id="29" name="矩形 40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13282" y="3400470"/>
            <a:ext cx="156679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en-US" altLang="zh-CN" smtClean="0">
                <a:latin typeface="+mj-lt"/>
                <a:ea typeface="+mj-ea"/>
                <a:cs typeface="+mj-cs"/>
              </a:rPr>
              <a:t>3</a:t>
            </a:r>
            <a:endParaRPr lang="en-US" altLang="zh-CN" smtClean="0">
              <a:latin typeface="+mj-lt"/>
              <a:ea typeface="+mj-ea"/>
              <a:cs typeface="+mj-cs"/>
            </a:endParaRPr>
          </a:p>
        </p:txBody>
      </p:sp>
      <p:sp>
        <p:nvSpPr>
          <p:cNvPr id="30" name="矩形 43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6985947" y="3395910"/>
            <a:ext cx="156679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en-US" altLang="zh-CN" smtClean="0">
                <a:latin typeface="+mj-lt"/>
                <a:ea typeface="+mj-ea"/>
                <a:cs typeface="+mj-cs"/>
              </a:rPr>
              <a:t>4</a:t>
            </a:r>
            <a:endParaRPr lang="en-US" altLang="zh-CN" smtClean="0">
              <a:latin typeface="+mj-lt"/>
              <a:ea typeface="+mj-ea"/>
              <a:cs typeface="+mj-cs"/>
            </a:endParaRPr>
          </a:p>
        </p:txBody>
      </p:sp>
      <p:sp>
        <p:nvSpPr>
          <p:cNvPr id="31" name="矩形 3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1293854" y="4071141"/>
            <a:ext cx="1960068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需求分析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57" name="任意多边形 56"/>
          <p:cNvSpPr/>
          <p:nvPr>
            <p:custDataLst>
              <p:tags r:id="rId11"/>
            </p:custDataLst>
          </p:nvPr>
        </p:nvSpPr>
        <p:spPr bwMode="auto">
          <a:xfrm rot="5616182">
            <a:off x="9640116" y="2398730"/>
            <a:ext cx="444654" cy="1023703"/>
          </a:xfrm>
          <a:custGeom>
            <a:avLst/>
            <a:gdLst>
              <a:gd name="connsiteX0" fmla="*/ 295579 w 444654"/>
              <a:gd name="connsiteY0" fmla="*/ 96446 h 1023703"/>
              <a:gd name="connsiteX1" fmla="*/ 343346 w 444654"/>
              <a:gd name="connsiteY1" fmla="*/ 456 h 1023703"/>
              <a:gd name="connsiteX2" fmla="*/ 414996 w 444654"/>
              <a:gd name="connsiteY2" fmla="*/ 77249 h 1023703"/>
              <a:gd name="connsiteX3" fmla="*/ 367229 w 444654"/>
              <a:gd name="connsiteY3" fmla="*/ 173239 h 1023703"/>
              <a:gd name="connsiteX4" fmla="*/ 295579 w 444654"/>
              <a:gd name="connsiteY4" fmla="*/ 96446 h 1023703"/>
              <a:gd name="connsiteX5" fmla="*/ 184563 w 444654"/>
              <a:gd name="connsiteY5" fmla="*/ 144105 h 1023703"/>
              <a:gd name="connsiteX6" fmla="*/ 218608 w 444654"/>
              <a:gd name="connsiteY6" fmla="*/ 86218 h 1023703"/>
              <a:gd name="connsiteX7" fmla="*/ 272107 w 444654"/>
              <a:gd name="connsiteY7" fmla="*/ 129634 h 1023703"/>
              <a:gd name="connsiteX8" fmla="*/ 233199 w 444654"/>
              <a:gd name="connsiteY8" fmla="*/ 187520 h 1023703"/>
              <a:gd name="connsiteX9" fmla="*/ 184563 w 444654"/>
              <a:gd name="connsiteY9" fmla="*/ 144105 h 1023703"/>
              <a:gd name="connsiteX10" fmla="*/ 94013 w 444654"/>
              <a:gd name="connsiteY10" fmla="*/ 209462 h 1023703"/>
              <a:gd name="connsiteX11" fmla="*/ 113602 w 444654"/>
              <a:gd name="connsiteY11" fmla="*/ 156666 h 1023703"/>
              <a:gd name="connsiteX12" fmla="*/ 162575 w 444654"/>
              <a:gd name="connsiteY12" fmla="*/ 180664 h 1023703"/>
              <a:gd name="connsiteX13" fmla="*/ 142986 w 444654"/>
              <a:gd name="connsiteY13" fmla="*/ 228660 h 1023703"/>
              <a:gd name="connsiteX14" fmla="*/ 94013 w 444654"/>
              <a:gd name="connsiteY14" fmla="*/ 209462 h 1023703"/>
              <a:gd name="connsiteX15" fmla="*/ 79804 w 444654"/>
              <a:gd name="connsiteY15" fmla="*/ 468213 h 1023703"/>
              <a:gd name="connsiteX16" fmla="*/ 318749 w 444654"/>
              <a:gd name="connsiteY16" fmla="*/ 210523 h 1023703"/>
              <a:gd name="connsiteX17" fmla="*/ 342736 w 444654"/>
              <a:gd name="connsiteY17" fmla="*/ 531854 h 1023703"/>
              <a:gd name="connsiteX18" fmla="*/ 366724 w 444654"/>
              <a:gd name="connsiteY18" fmla="*/ 1016249 h 1023703"/>
              <a:gd name="connsiteX19" fmla="*/ 98066 w 444654"/>
              <a:gd name="connsiteY19" fmla="*/ 555834 h 1023703"/>
              <a:gd name="connsiteX20" fmla="*/ 79804 w 444654"/>
              <a:gd name="connsiteY20" fmla="*/ 468213 h 1023703"/>
              <a:gd name="connsiteX21" fmla="*/ 23911 w 444654"/>
              <a:gd name="connsiteY21" fmla="*/ 264943 h 1023703"/>
              <a:gd name="connsiteX22" fmla="*/ 42078 w 444654"/>
              <a:gd name="connsiteY22" fmla="*/ 244804 h 1023703"/>
              <a:gd name="connsiteX23" fmla="*/ 85679 w 444654"/>
              <a:gd name="connsiteY23" fmla="*/ 263759 h 1023703"/>
              <a:gd name="connsiteX24" fmla="*/ 75990 w 444654"/>
              <a:gd name="connsiteY24" fmla="*/ 311142 h 1023703"/>
              <a:gd name="connsiteX25" fmla="*/ 27544 w 444654"/>
              <a:gd name="connsiteY25" fmla="*/ 292188 h 1023703"/>
              <a:gd name="connsiteX26" fmla="*/ 23911 w 444654"/>
              <a:gd name="connsiteY26" fmla="*/ 264943 h 1023703"/>
              <a:gd name="connsiteX27" fmla="*/ 0 w 444654"/>
              <a:gd name="connsiteY27" fmla="*/ 357544 h 1023703"/>
              <a:gd name="connsiteX28" fmla="*/ 7409 w 444654"/>
              <a:gd name="connsiteY28" fmla="*/ 339835 h 1023703"/>
              <a:gd name="connsiteX29" fmla="*/ 46925 w 444654"/>
              <a:gd name="connsiteY29" fmla="*/ 349605 h 1023703"/>
              <a:gd name="connsiteX30" fmla="*/ 41986 w 444654"/>
              <a:gd name="connsiteY30" fmla="*/ 388687 h 1023703"/>
              <a:gd name="connsiteX31" fmla="*/ 7409 w 444654"/>
              <a:gd name="connsiteY31" fmla="*/ 378916 h 1023703"/>
              <a:gd name="connsiteX32" fmla="*/ 0 w 444654"/>
              <a:gd name="connsiteY32" fmla="*/ 357544 h 102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44654" h="1023703">
                <a:moveTo>
                  <a:pt x="295579" y="96446"/>
                </a:moveTo>
                <a:cubicBezTo>
                  <a:pt x="290802" y="48451"/>
                  <a:pt x="309909" y="5255"/>
                  <a:pt x="343346" y="456"/>
                </a:cubicBezTo>
                <a:cubicBezTo>
                  <a:pt x="376782" y="-4344"/>
                  <a:pt x="410219" y="29253"/>
                  <a:pt x="414996" y="77249"/>
                </a:cubicBezTo>
                <a:cubicBezTo>
                  <a:pt x="424549" y="125244"/>
                  <a:pt x="400666" y="168440"/>
                  <a:pt x="367229" y="173239"/>
                </a:cubicBezTo>
                <a:cubicBezTo>
                  <a:pt x="333792" y="178039"/>
                  <a:pt x="305132" y="144442"/>
                  <a:pt x="295579" y="96446"/>
                </a:cubicBezTo>
                <a:close/>
                <a:moveTo>
                  <a:pt x="184563" y="144105"/>
                </a:moveTo>
                <a:cubicBezTo>
                  <a:pt x="179700" y="115161"/>
                  <a:pt x="194290" y="86218"/>
                  <a:pt x="218608" y="86218"/>
                </a:cubicBezTo>
                <a:cubicBezTo>
                  <a:pt x="242926" y="81394"/>
                  <a:pt x="267243" y="100690"/>
                  <a:pt x="272107" y="129634"/>
                </a:cubicBezTo>
                <a:cubicBezTo>
                  <a:pt x="276971" y="158577"/>
                  <a:pt x="262380" y="182697"/>
                  <a:pt x="233199" y="187520"/>
                </a:cubicBezTo>
                <a:cubicBezTo>
                  <a:pt x="208881" y="192344"/>
                  <a:pt x="184563" y="173049"/>
                  <a:pt x="184563" y="144105"/>
                </a:cubicBezTo>
                <a:close/>
                <a:moveTo>
                  <a:pt x="94013" y="209462"/>
                </a:moveTo>
                <a:cubicBezTo>
                  <a:pt x="84218" y="190263"/>
                  <a:pt x="94013" y="166265"/>
                  <a:pt x="113602" y="156666"/>
                </a:cubicBezTo>
                <a:cubicBezTo>
                  <a:pt x="128294" y="147068"/>
                  <a:pt x="152781" y="156667"/>
                  <a:pt x="162575" y="180664"/>
                </a:cubicBezTo>
                <a:cubicBezTo>
                  <a:pt x="172370" y="199862"/>
                  <a:pt x="162575" y="223860"/>
                  <a:pt x="142986" y="228660"/>
                </a:cubicBezTo>
                <a:cubicBezTo>
                  <a:pt x="128294" y="238258"/>
                  <a:pt x="103807" y="228659"/>
                  <a:pt x="94013" y="209462"/>
                </a:cubicBezTo>
                <a:close/>
                <a:moveTo>
                  <a:pt x="79804" y="468213"/>
                </a:moveTo>
                <a:cubicBezTo>
                  <a:pt x="60586" y="281338"/>
                  <a:pt x="197014" y="214719"/>
                  <a:pt x="318749" y="210523"/>
                </a:cubicBezTo>
                <a:cubicBezTo>
                  <a:pt x="477065" y="205726"/>
                  <a:pt x="457876" y="411955"/>
                  <a:pt x="342736" y="531854"/>
                </a:cubicBezTo>
                <a:cubicBezTo>
                  <a:pt x="299559" y="594202"/>
                  <a:pt x="573015" y="949106"/>
                  <a:pt x="366724" y="1016249"/>
                </a:cubicBezTo>
                <a:cubicBezTo>
                  <a:pt x="198813" y="1069006"/>
                  <a:pt x="184420" y="834002"/>
                  <a:pt x="98066" y="555834"/>
                </a:cubicBezTo>
                <a:cubicBezTo>
                  <a:pt x="88471" y="524060"/>
                  <a:pt x="82549" y="494909"/>
                  <a:pt x="79804" y="468213"/>
                </a:cubicBezTo>
                <a:close/>
                <a:moveTo>
                  <a:pt x="23911" y="264943"/>
                </a:moveTo>
                <a:cubicBezTo>
                  <a:pt x="26333" y="256651"/>
                  <a:pt x="32389" y="249544"/>
                  <a:pt x="42078" y="244804"/>
                </a:cubicBezTo>
                <a:cubicBezTo>
                  <a:pt x="56612" y="235328"/>
                  <a:pt x="75990" y="244804"/>
                  <a:pt x="85679" y="263759"/>
                </a:cubicBezTo>
                <a:cubicBezTo>
                  <a:pt x="95368" y="282712"/>
                  <a:pt x="90524" y="301665"/>
                  <a:pt x="75990" y="311142"/>
                </a:cubicBezTo>
                <a:cubicBezTo>
                  <a:pt x="56612" y="315880"/>
                  <a:pt x="37234" y="311143"/>
                  <a:pt x="27544" y="292188"/>
                </a:cubicBezTo>
                <a:cubicBezTo>
                  <a:pt x="22700" y="282711"/>
                  <a:pt x="21489" y="273234"/>
                  <a:pt x="23911" y="264943"/>
                </a:cubicBezTo>
                <a:close/>
                <a:moveTo>
                  <a:pt x="0" y="357544"/>
                </a:moveTo>
                <a:cubicBezTo>
                  <a:pt x="0" y="350826"/>
                  <a:pt x="2469" y="344720"/>
                  <a:pt x="7409" y="339835"/>
                </a:cubicBezTo>
                <a:cubicBezTo>
                  <a:pt x="17288" y="330064"/>
                  <a:pt x="37046" y="334949"/>
                  <a:pt x="46925" y="349605"/>
                </a:cubicBezTo>
                <a:cubicBezTo>
                  <a:pt x="56804" y="364260"/>
                  <a:pt x="56804" y="378916"/>
                  <a:pt x="41986" y="388687"/>
                </a:cubicBezTo>
                <a:cubicBezTo>
                  <a:pt x="32107" y="398457"/>
                  <a:pt x="17288" y="393572"/>
                  <a:pt x="7409" y="378916"/>
                </a:cubicBezTo>
                <a:cubicBezTo>
                  <a:pt x="2469" y="371588"/>
                  <a:pt x="0" y="364261"/>
                  <a:pt x="0" y="3575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38" name="矩形 40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9011917" y="3400470"/>
            <a:ext cx="156679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0"/>
              </a:spcBef>
              <a:buFont typeface="Arial" pitchFamily="34" charset="0"/>
              <a:buNone/>
            </a:pPr>
            <a:r>
              <a:rPr lang="en-US" altLang="zh-CN" smtClean="0">
                <a:latin typeface="+mj-lt"/>
                <a:ea typeface="+mj-ea"/>
                <a:cs typeface="+mj-cs"/>
              </a:rPr>
              <a:t>5</a:t>
            </a:r>
            <a:endParaRPr lang="en-US" altLang="zh-CN" smtClean="0">
              <a:latin typeface="+mj-lt"/>
              <a:ea typeface="+mj-ea"/>
              <a:cs typeface="+mj-cs"/>
            </a:endParaRPr>
          </a:p>
        </p:txBody>
      </p:sp>
      <p:sp>
        <p:nvSpPr>
          <p:cNvPr id="46" name="矩形 31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3048635" y="4070985"/>
            <a:ext cx="2222500" cy="2031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数据库设计（</a:t>
            </a:r>
            <a:r>
              <a:rPr lang="en-US" altLang="zh-CN" sz="1800" dirty="0">
                <a:latin typeface="+mn-lt"/>
                <a:ea typeface="+mn-ea"/>
              </a:rPr>
              <a:t>mysql</a:t>
            </a:r>
            <a:r>
              <a:rPr lang="zh-CN" altLang="en-US" sz="1800" dirty="0">
                <a:latin typeface="+mn-lt"/>
                <a:ea typeface="+mn-ea"/>
              </a:rPr>
              <a:t>）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前段初期设计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7" name="矩形 31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289649" y="4071141"/>
            <a:ext cx="1960067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前端开发</a:t>
            </a:r>
            <a:endParaRPr lang="zh-CN" altLang="en-US" sz="1800" dirty="0">
              <a:latin typeface="+mn-lt"/>
              <a:ea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搭建后台</a:t>
            </a:r>
            <a:r>
              <a:rPr lang="en-US" altLang="zh-CN" sz="1800" dirty="0">
                <a:latin typeface="+mn-lt"/>
                <a:ea typeface="+mn-ea"/>
              </a:rPr>
              <a:t>ssh</a:t>
            </a:r>
            <a:r>
              <a:rPr lang="zh-CN" altLang="en-US" sz="1800" dirty="0">
                <a:latin typeface="+mn-lt"/>
                <a:ea typeface="+mn-ea"/>
              </a:rPr>
              <a:t>框架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8" name="矩形 31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6931234" y="4071141"/>
            <a:ext cx="195811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前端开发</a:t>
            </a:r>
            <a:endParaRPr lang="zh-CN" altLang="en-US" sz="1800" dirty="0">
              <a:latin typeface="+mn-lt"/>
              <a:ea typeface="+mn-ea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后台开发</a:t>
            </a:r>
            <a:endParaRPr lang="zh-CN" altLang="en-US" sz="1800" dirty="0">
              <a:latin typeface="+mn-lt"/>
              <a:ea typeface="+mn-ea"/>
            </a:endParaRPr>
          </a:p>
        </p:txBody>
      </p:sp>
      <p:sp>
        <p:nvSpPr>
          <p:cNvPr id="49" name="矩形 31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8897929" y="4071141"/>
            <a:ext cx="195811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lt"/>
                <a:ea typeface="+mn-ea"/>
              </a:rPr>
              <a:t>测试与修改</a:t>
            </a:r>
            <a:endParaRPr lang="zh-CN" altLang="en-US" sz="1800" dirty="0">
              <a:latin typeface="+mn-lt"/>
              <a:ea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1*a*1"/>
  <p:tag name="KSO_WM_UNIT_CLEAR" val="1"/>
  <p:tag name="KSO_WM_UNIT_LAYERLEVEL" val="1"/>
  <p:tag name="KSO_WM_UNIT_VALUE" val="22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6"/>
  <p:tag name="KSO_WM_UNIT_ID" val="custom160245_10*l_i*1_6"/>
  <p:tag name="KSO_WM_UNIT_CLEAR" val="1"/>
  <p:tag name="KSO_WM_UNIT_LAYERLEVEL" val="1_1"/>
  <p:tag name="KSO_WM_DIAGRAM_GROUP_CODE" val="l1-1"/>
</p:tagLst>
</file>

<file path=ppt/tags/tag10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5_1"/>
  <p:tag name="KSO_WM_UNIT_ID" val="custom160245_25*m_h_a*1_5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5"/>
</p:tagLst>
</file>

<file path=ppt/tags/tag10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2_1"/>
  <p:tag name="KSO_WM_UNIT_ID" val="custom160245_25*m_h_f*1_2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10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3_1"/>
  <p:tag name="KSO_WM_UNIT_ID" val="custom160245_25*m_h_f*1_3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10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4_1"/>
  <p:tag name="KSO_WM_UNIT_ID" val="custom160245_25*m_h_f*1_4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10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5_1"/>
  <p:tag name="KSO_WM_UNIT_ID" val="custom160245_25*m_h_f*1_5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105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25"/>
  <p:tag name="KSO_WM_SLIDE_INDEX" val="25"/>
  <p:tag name="KSO_WM_SLIDE_ITEM_CNT" val="5"/>
  <p:tag name="KSO_WM_SLIDE_LAYOUT" val="a_m"/>
  <p:tag name="KSO_WM_SLIDE_LAYOUT_CNT" val="1_1"/>
  <p:tag name="KSO_WM_SLIDE_TYPE" val="text"/>
  <p:tag name="KSO_WM_BEAUTIFY_FLAG" val="#wm#"/>
  <p:tag name="KSO_WM_SLIDE_POSITION" val="102*131"/>
  <p:tag name="KSO_WM_SLIDE_SIZE" val="753*350"/>
  <p:tag name="KSO_WM_DIAGRAM_GROUP_CODE" val="m1-1"/>
</p:tagLst>
</file>

<file path=ppt/tags/tag10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1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f"/>
  <p:tag name="KSO_WM_UNIT_INDEX" val="1"/>
  <p:tag name="KSO_WM_UNIT_ID" val="custom160245_15*f*1"/>
  <p:tag name="KSO_WM_UNIT_CLEAR" val="1"/>
  <p:tag name="KSO_WM_UNIT_LAYERLEVEL" val="1"/>
  <p:tag name="KSO_WM_UNIT_VALUE" val="264"/>
  <p:tag name="KSO_WM_UNIT_HIGHLIGHT" val="0"/>
  <p:tag name="KSO_WM_UNIT_COMPATIBLE" val="0"/>
  <p:tag name="KSO_WM_UNIT_PRESET_TEXT_INDEX" val="5"/>
  <p:tag name="KSO_WM_UNIT_PRESET_TEXT_LEN" val="232"/>
</p:tagLst>
</file>

<file path=ppt/tags/tag108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15"/>
  <p:tag name="KSO_WM_SLIDE_INDEX" val="15"/>
  <p:tag name="KSO_WM_SLIDE_ITEM_CNT" val="2"/>
  <p:tag name="KSO_WM_SLIDE_LAYOUT" val="a_f_l"/>
  <p:tag name="KSO_WM_SLIDE_LAYOUT_CNT" val="1_1_1"/>
  <p:tag name="KSO_WM_SLIDE_TYPE" val="text"/>
  <p:tag name="KSO_WM_BEAUTIFY_FLAG" val="#wm#"/>
  <p:tag name="KSO_WM_SLIDE_POSITION" val="66*177"/>
  <p:tag name="KSO_WM_SLIDE_SIZE" val="828*337"/>
  <p:tag name="KSO_WM_DIAGRAM_GROUP_CODE" val="l1-2"/>
</p:tagLst>
</file>

<file path=ppt/tags/tag10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1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7"/>
  <p:tag name="KSO_WM_UNIT_ID" val="custom160245_10*l_i*1_7"/>
  <p:tag name="KSO_WM_UNIT_CLEAR" val="1"/>
  <p:tag name="KSO_WM_UNIT_LAYERLEVEL" val="1_1"/>
  <p:tag name="KSO_WM_DIAGRAM_GROUP_CODE" val="l1-1"/>
</p:tagLst>
</file>

<file path=ppt/tags/tag1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f"/>
  <p:tag name="KSO_WM_UNIT_INDEX" val="1"/>
  <p:tag name="KSO_WM_UNIT_ID" val="custom160245_15*f*1"/>
  <p:tag name="KSO_WM_UNIT_CLEAR" val="1"/>
  <p:tag name="KSO_WM_UNIT_LAYERLEVEL" val="1"/>
  <p:tag name="KSO_WM_UNIT_VALUE" val="264"/>
  <p:tag name="KSO_WM_UNIT_HIGHLIGHT" val="0"/>
  <p:tag name="KSO_WM_UNIT_COMPATIBLE" val="0"/>
  <p:tag name="KSO_WM_UNIT_PRESET_TEXT_INDEX" val="5"/>
  <p:tag name="KSO_WM_UNIT_PRESET_TEXT_LEN" val="232"/>
</p:tagLst>
</file>

<file path=ppt/tags/tag111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15"/>
  <p:tag name="KSO_WM_SLIDE_INDEX" val="15"/>
  <p:tag name="KSO_WM_SLIDE_ITEM_CNT" val="2"/>
  <p:tag name="KSO_WM_SLIDE_LAYOUT" val="a_f_l"/>
  <p:tag name="KSO_WM_SLIDE_LAYOUT_CNT" val="1_1_1"/>
  <p:tag name="KSO_WM_SLIDE_TYPE" val="text"/>
  <p:tag name="KSO_WM_BEAUTIFY_FLAG" val="#wm#"/>
  <p:tag name="KSO_WM_SLIDE_POSITION" val="66*177"/>
  <p:tag name="KSO_WM_SLIDE_SIZE" val="828*337"/>
  <p:tag name="KSO_WM_DIAGRAM_GROUP_CODE" val="l1-2"/>
</p:tagLst>
</file>

<file path=ppt/tags/tag1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1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3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15"/>
  <p:tag name="KSO_WM_SLIDE_INDEX" val="15"/>
  <p:tag name="KSO_WM_SLIDE_ITEM_CNT" val="2"/>
  <p:tag name="KSO_WM_SLIDE_LAYOUT" val="a_f_l"/>
  <p:tag name="KSO_WM_SLIDE_LAYOUT_CNT" val="1_1_1"/>
  <p:tag name="KSO_WM_SLIDE_TYPE" val="text"/>
  <p:tag name="KSO_WM_BEAUTIFY_FLAG" val="#wm#"/>
  <p:tag name="KSO_WM_SLIDE_POSITION" val="66*177"/>
  <p:tag name="KSO_WM_SLIDE_SIZE" val="828*337"/>
  <p:tag name="KSO_WM_DIAGRAM_GROUP_CODE" val="l1-2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8"/>
  <p:tag name="KSO_WM_UNIT_ID" val="custom160245_10*l_i*1_8"/>
  <p:tag name="KSO_WM_UNIT_CLEAR" val="1"/>
  <p:tag name="KSO_WM_UNIT_LAYERLEVEL" val="1_1"/>
  <p:tag name="KSO_WM_DIAGRAM_GROUP_CODE" val="l1-1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9"/>
  <p:tag name="KSO_WM_UNIT_ID" val="custom160245_10*l_i*1_9"/>
  <p:tag name="KSO_WM_UNIT_CLEAR" val="1"/>
  <p:tag name="KSO_WM_UNIT_LAYERLEVEL" val="1_1"/>
  <p:tag name="KSO_WM_DIAGRAM_GROUP_CODE" val="l1-1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0"/>
  <p:tag name="KSO_WM_UNIT_ID" val="custom160245_10*l_i*1_10"/>
  <p:tag name="KSO_WM_UNIT_CLEAR" val="1"/>
  <p:tag name="KSO_WM_UNIT_LAYERLEVEL" val="1_1"/>
  <p:tag name="KSO_WM_DIAGRAM_GROUP_CODE" val="l1-1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1"/>
  <p:tag name="KSO_WM_UNIT_ID" val="custom160245_10*l_i*1_11"/>
  <p:tag name="KSO_WM_UNIT_CLEAR" val="1"/>
  <p:tag name="KSO_WM_UNIT_LAYERLEVEL" val="1_1"/>
  <p:tag name="KSO_WM_DIAGRAM_GROUP_CODE" val="l1-1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2"/>
  <p:tag name="KSO_WM_UNIT_ID" val="custom160245_10*l_i*1_12"/>
  <p:tag name="KSO_WM_UNIT_CLEAR" val="1"/>
  <p:tag name="KSO_WM_UNIT_LAYERLEVEL" val="1_1"/>
  <p:tag name="KSO_WM_DIAGRAM_GROUP_CODE" val="l1-1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3"/>
  <p:tag name="KSO_WM_UNIT_ID" val="custom160245_10*l_i*1_13"/>
  <p:tag name="KSO_WM_UNIT_CLEAR" val="1"/>
  <p:tag name="KSO_WM_UNIT_LAYERLEVEL" val="1_1"/>
  <p:tag name="KSO_WM_DIAGRAM_GROUP_CODE" val="l1-1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h_f"/>
  <p:tag name="KSO_WM_UNIT_INDEX" val="1_2_1"/>
  <p:tag name="KSO_WM_UNIT_ID" val="custom160245_10*l_h_f*1_2_1"/>
  <p:tag name="KSO_WM_UNIT_CLEAR" val="1"/>
  <p:tag name="KSO_WM_UNIT_LAYERLEVEL" val="1_1_1"/>
  <p:tag name="KSO_WM_UNIT_VALUE" val="15"/>
  <p:tag name="KSO_WM_UNIT_HIGHLIGHT" val="0"/>
  <p:tag name="KSO_WM_UNIT_COMPATIBLE" val="0"/>
  <p:tag name="KSO_WM_UNIT_PRESET_TEXT_INDEX" val="4"/>
  <p:tag name="KSO_WM_UNIT_PRESET_TEXT_LEN" val="17"/>
  <p:tag name="KSO_WM_DIAGRAM_GROUP_CODE" val="l1-1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4"/>
  <p:tag name="KSO_WM_UNIT_ID" val="custom160245_10*l_i*1_14"/>
  <p:tag name="KSO_WM_UNIT_CLEAR" val="1"/>
  <p:tag name="KSO_WM_UNIT_LAYERLEVEL" val="1_1"/>
  <p:tag name="KSO_WM_DIAGRAM_GROUP_CODE" val="l1-1"/>
</p:tagLst>
</file>

<file path=ppt/tags/tag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b"/>
  <p:tag name="KSO_WM_UNIT_INDEX" val="1"/>
  <p:tag name="KSO_WM_UNIT_ID" val="custom160245_1*b*1"/>
  <p:tag name="KSO_WM_UNIT_CLEAR" val="1"/>
  <p:tag name="KSO_WM_UNIT_LAYERLEVEL" val="1"/>
  <p:tag name="KSO_WM_UNIT_VALUE" val="1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5"/>
  <p:tag name="KSO_WM_UNIT_ID" val="custom160245_10*l_i*1_15"/>
  <p:tag name="KSO_WM_UNIT_CLEAR" val="1"/>
  <p:tag name="KSO_WM_UNIT_LAYERLEVEL" val="1_1"/>
  <p:tag name="KSO_WM_DIAGRAM_GROUP_CODE" val="l1-1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6"/>
  <p:tag name="KSO_WM_UNIT_ID" val="custom160245_10*l_i*1_16"/>
  <p:tag name="KSO_WM_UNIT_CLEAR" val="1"/>
  <p:tag name="KSO_WM_UNIT_LAYERLEVEL" val="1_1"/>
  <p:tag name="KSO_WM_DIAGRAM_GROUP_CODE" val="l1-1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h_f"/>
  <p:tag name="KSO_WM_UNIT_INDEX" val="1_3_1"/>
  <p:tag name="KSO_WM_UNIT_ID" val="custom160245_10*l_h_f*1_3_1"/>
  <p:tag name="KSO_WM_UNIT_CLEAR" val="1"/>
  <p:tag name="KSO_WM_UNIT_LAYERLEVEL" val="1_1_1"/>
  <p:tag name="KSO_WM_UNIT_VALUE" val="15"/>
  <p:tag name="KSO_WM_UNIT_HIGHLIGHT" val="0"/>
  <p:tag name="KSO_WM_UNIT_COMPATIBLE" val="0"/>
  <p:tag name="KSO_WM_UNIT_PRESET_TEXT_INDEX" val="4"/>
  <p:tag name="KSO_WM_UNIT_PRESET_TEXT_LEN" val="17"/>
  <p:tag name="KSO_WM_DIAGRAM_GROUP_CODE" val="l1-1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7"/>
  <p:tag name="KSO_WM_UNIT_ID" val="custom160245_10*l_i*1_17"/>
  <p:tag name="KSO_WM_UNIT_CLEAR" val="1"/>
  <p:tag name="KSO_WM_UNIT_LAYERLEVEL" val="1_1"/>
  <p:tag name="KSO_WM_DIAGRAM_GROUP_CODE" val="l1-1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8"/>
  <p:tag name="KSO_WM_UNIT_ID" val="custom160245_10*l_i*1_18"/>
  <p:tag name="KSO_WM_UNIT_CLEAR" val="1"/>
  <p:tag name="KSO_WM_UNIT_LAYERLEVEL" val="1_1"/>
  <p:tag name="KSO_WM_DIAGRAM_GROUP_CODE" val="l1-1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9"/>
  <p:tag name="KSO_WM_UNIT_ID" val="custom160245_10*l_i*1_19"/>
  <p:tag name="KSO_WM_UNIT_CLEAR" val="1"/>
  <p:tag name="KSO_WM_UNIT_LAYERLEVEL" val="1_1"/>
  <p:tag name="KSO_WM_DIAGRAM_GROUP_CODE" val="l1-1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20"/>
  <p:tag name="KSO_WM_UNIT_ID" val="custom160245_10*l_i*1_20"/>
  <p:tag name="KSO_WM_UNIT_CLEAR" val="1"/>
  <p:tag name="KSO_WM_UNIT_LAYERLEVEL" val="1_1"/>
  <p:tag name="KSO_WM_DIAGRAM_GROUP_CODE" val="l1-1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h_f"/>
  <p:tag name="KSO_WM_UNIT_INDEX" val="1_4_1"/>
  <p:tag name="KSO_WM_UNIT_ID" val="custom160245_10*l_h_f*1_4_1"/>
  <p:tag name="KSO_WM_UNIT_CLEAR" val="1"/>
  <p:tag name="KSO_WM_UNIT_LAYERLEVEL" val="1_1_1"/>
  <p:tag name="KSO_WM_UNIT_VALUE" val="15"/>
  <p:tag name="KSO_WM_UNIT_HIGHLIGHT" val="0"/>
  <p:tag name="KSO_WM_UNIT_COMPATIBLE" val="0"/>
  <p:tag name="KSO_WM_UNIT_PRESET_TEXT_INDEX" val="4"/>
  <p:tag name="KSO_WM_UNIT_PRESET_TEXT_LEN" val="17"/>
  <p:tag name="KSO_WM_DIAGRAM_GROUP_CODE" val="l1-1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21"/>
  <p:tag name="KSO_WM_UNIT_ID" val="custom160245_10*l_i*1_21"/>
  <p:tag name="KSO_WM_UNIT_CLEAR" val="1"/>
  <p:tag name="KSO_WM_UNIT_LAYERLEVEL" val="1_1"/>
  <p:tag name="KSO_WM_DIAGRAM_GROUP_CODE" val="l1-1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22"/>
  <p:tag name="KSO_WM_UNIT_ID" val="custom160245_10*l_i*1_22"/>
  <p:tag name="KSO_WM_UNIT_CLEAR" val="1"/>
  <p:tag name="KSO_WM_UNIT_LAYERLEVEL" val="1_1"/>
  <p:tag name="KSO_WM_DIAGRAM_GROUP_CODE" val="l1-1"/>
</p:tagLst>
</file>

<file path=ppt/tags/tag3.xml><?xml version="1.0" encoding="utf-8"?>
<p:tagLst xmlns:p="http://schemas.openxmlformats.org/presentationml/2006/main">
  <p:tag name="KSO_WM_TEMPLATE_THUMBS_INDEX" val="1、5、8、9、13、18、23、24、25"/>
  <p:tag name="KSO_WM_TEMPLATE_CATEGORY" val="custom"/>
  <p:tag name="KSO_WM_TEMPLATE_INDEX" val="160245"/>
  <p:tag name="KSO_WM_TAG_VERSION" val="1.0"/>
  <p:tag name="KSO_WM_SLIDE_ID" val="custom160245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h_f"/>
  <p:tag name="KSO_WM_UNIT_INDEX" val="1_5_1"/>
  <p:tag name="KSO_WM_UNIT_ID" val="custom160245_10*l_h_f*1_5_1"/>
  <p:tag name="KSO_WM_UNIT_CLEAR" val="1"/>
  <p:tag name="KSO_WM_UNIT_LAYERLEVEL" val="1_1_1"/>
  <p:tag name="KSO_WM_UNIT_VALUE" val="15"/>
  <p:tag name="KSO_WM_UNIT_HIGHLIGHT" val="0"/>
  <p:tag name="KSO_WM_UNIT_COMPATIBLE" val="0"/>
  <p:tag name="KSO_WM_UNIT_PRESET_TEXT_INDEX" val="4"/>
  <p:tag name="KSO_WM_UNIT_PRESET_TEXT_LEN" val="17"/>
  <p:tag name="KSO_WM_DIAGRAM_GROUP_CODE" val="l1-1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23"/>
  <p:tag name="KSO_WM_UNIT_ID" val="custom160245_10*l_i*1_23"/>
  <p:tag name="KSO_WM_UNIT_CLEAR" val="1"/>
  <p:tag name="KSO_WM_UNIT_LAYERLEVEL" val="1_1"/>
  <p:tag name="KSO_WM_DIAGRAM_GROUP_CODE" val="l1-1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10*a*1"/>
  <p:tag name="KSO_WM_UNIT_CLEAR" val="1"/>
  <p:tag name="KSO_WM_UNIT_LAYERLEVEL" val="1"/>
  <p:tag name="KSO_WM_UNIT_VALUE" val="8"/>
  <p:tag name="KSO_WM_UNIT_ISCONTENTSTITLE" val="0"/>
  <p:tag name="KSO_WM_UNIT_HIGHLIGHT" val="0"/>
  <p:tag name="KSO_WM_UNIT_COMPATIBLE" val="0"/>
  <p:tag name="KSO_WM_UNIT_PRESET_TEXT" val="CONTENTS"/>
</p:tagLst>
</file>

<file path=ppt/tags/tag33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10"/>
  <p:tag name="KSO_WM_SLIDE_INDEX" val="10"/>
  <p:tag name="KSO_WM_SLIDE_ITEM_CNT" val="5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1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f"/>
  <p:tag name="KSO_WM_UNIT_INDEX" val="1"/>
  <p:tag name="KSO_WM_UNIT_ID" val="custom160245_15*f*1"/>
  <p:tag name="KSO_WM_UNIT_CLEAR" val="1"/>
  <p:tag name="KSO_WM_UNIT_LAYERLEVEL" val="1"/>
  <p:tag name="KSO_WM_UNIT_VALUE" val="264"/>
  <p:tag name="KSO_WM_UNIT_HIGHLIGHT" val="0"/>
  <p:tag name="KSO_WM_UNIT_COMPATIBLE" val="0"/>
  <p:tag name="KSO_WM_UNIT_PRESET_TEXT_INDEX" val="5"/>
  <p:tag name="KSO_WM_UNIT_PRESET_TEXT_LEN" val="232"/>
</p:tagLst>
</file>

<file path=ppt/tags/tag36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15"/>
  <p:tag name="KSO_WM_SLIDE_INDEX" val="15"/>
  <p:tag name="KSO_WM_SLIDE_ITEM_CNT" val="2"/>
  <p:tag name="KSO_WM_SLIDE_LAYOUT" val="a_f_l"/>
  <p:tag name="KSO_WM_SLIDE_LAYOUT_CNT" val="1_1_1"/>
  <p:tag name="KSO_WM_SLIDE_TYPE" val="text"/>
  <p:tag name="KSO_WM_BEAUTIFY_FLAG" val="#wm#"/>
  <p:tag name="KSO_WM_SLIDE_POSITION" val="66*177"/>
  <p:tag name="KSO_WM_SLIDE_SIZE" val="828*337"/>
  <p:tag name="KSO_WM_DIAGRAM_GROUP_CODE" val="l1-2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2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1_1"/>
  <p:tag name="KSO_WM_UNIT_ID" val="custom160245_25*m_h_a*1_1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1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2_1"/>
  <p:tag name="KSO_WM_UNIT_ID" val="custom160245_25*m_h_a*1_2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2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1"/>
  <p:tag name="KSO_WM_UNIT_ID" val="custom160245_10*l_i*1_1"/>
  <p:tag name="KSO_WM_UNIT_CLEAR" val="1"/>
  <p:tag name="KSO_WM_UNIT_LAYERLEVEL" val="1_1"/>
  <p:tag name="KSO_WM_DIAGRAM_GROUP_CODE" val="l1-1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3_1"/>
  <p:tag name="KSO_WM_UNIT_ID" val="custom160245_25*m_h_a*1_3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3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4_1"/>
  <p:tag name="KSO_WM_UNIT_ID" val="custom160245_25*m_h_a*1_4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4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1_1"/>
  <p:tag name="KSO_WM_UNIT_ID" val="custom160245_25*m_h_f*1_1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5_1"/>
  <p:tag name="KSO_WM_UNIT_ID" val="custom160245_25*m_h_a*1_5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5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2_1"/>
  <p:tag name="KSO_WM_UNIT_ID" val="custom160245_25*m_h_f*1_2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3_1"/>
  <p:tag name="KSO_WM_UNIT_ID" val="custom160245_25*m_h_f*1_3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4_1"/>
  <p:tag name="KSO_WM_UNIT_ID" val="custom160245_25*m_h_f*1_4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5_1"/>
  <p:tag name="KSO_WM_UNIT_ID" val="custom160245_25*m_h_f*1_5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48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25"/>
  <p:tag name="KSO_WM_SLIDE_INDEX" val="25"/>
  <p:tag name="KSO_WM_SLIDE_ITEM_CNT" val="5"/>
  <p:tag name="KSO_WM_SLIDE_LAYOUT" val="a_m"/>
  <p:tag name="KSO_WM_SLIDE_LAYOUT_CNT" val="1_1"/>
  <p:tag name="KSO_WM_SLIDE_TYPE" val="text"/>
  <p:tag name="KSO_WM_BEAUTIFY_FLAG" val="#wm#"/>
  <p:tag name="KSO_WM_SLIDE_POSITION" val="102*131"/>
  <p:tag name="KSO_WM_SLIDE_SIZE" val="753*350"/>
  <p:tag name="KSO_WM_DIAGRAM_GROUP_CODE" val="m1-1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2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2"/>
  <p:tag name="KSO_WM_UNIT_ID" val="custom160245_10*l_i*1_2"/>
  <p:tag name="KSO_WM_UNIT_CLEAR" val="1"/>
  <p:tag name="KSO_WM_UNIT_LAYERLEVEL" val="1_1"/>
  <p:tag name="KSO_WM_DIAGRAM_GROUP_CODE" val="l1-1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3_1"/>
  <p:tag name="KSO_WM_UNIT_ID" val="custom160245_25*m_h_a*1_3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3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3_1"/>
  <p:tag name="KSO_WM_UNIT_ID" val="custom160245_25*m_h_f*1_3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52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25"/>
  <p:tag name="KSO_WM_SLIDE_INDEX" val="25"/>
  <p:tag name="KSO_WM_SLIDE_ITEM_CNT" val="5"/>
  <p:tag name="KSO_WM_SLIDE_LAYOUT" val="a_m"/>
  <p:tag name="KSO_WM_SLIDE_LAYOUT_CNT" val="1_1"/>
  <p:tag name="KSO_WM_SLIDE_TYPE" val="text"/>
  <p:tag name="KSO_WM_BEAUTIFY_FLAG" val="#wm#"/>
  <p:tag name="KSO_WM_SLIDE_POSITION" val="102*131"/>
  <p:tag name="KSO_WM_SLIDE_SIZE" val="753*350"/>
  <p:tag name="KSO_WM_DIAGRAM_GROUP_CODE" val="m1-1"/>
</p:tagLst>
</file>

<file path=ppt/tags/tag5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2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1_1"/>
  <p:tag name="KSO_WM_UNIT_ID" val="custom160245_25*m_h_a*1_1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1"/>
</p:tagLst>
</file>

<file path=ppt/tags/tag5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2_1"/>
  <p:tag name="KSO_WM_UNIT_ID" val="custom160245_25*m_h_a*1_2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2"/>
</p:tagLst>
</file>

<file path=ppt/tags/tag5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3_1"/>
  <p:tag name="KSO_WM_UNIT_ID" val="custom160245_25*m_h_a*1_3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3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4_1"/>
  <p:tag name="KSO_WM_UNIT_ID" val="custom160245_25*m_h_a*1_4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4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1_1"/>
  <p:tag name="KSO_WM_UNIT_ID" val="custom160245_25*m_h_f*1_1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5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5_1"/>
  <p:tag name="KSO_WM_UNIT_ID" val="custom160245_25*m_h_a*1_5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5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3"/>
  <p:tag name="KSO_WM_UNIT_ID" val="custom160245_10*l_i*1_3"/>
  <p:tag name="KSO_WM_UNIT_CLEAR" val="1"/>
  <p:tag name="KSO_WM_UNIT_LAYERLEVEL" val="1_1"/>
  <p:tag name="KSO_WM_DIAGRAM_GROUP_CODE" val="l1-1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2_1"/>
  <p:tag name="KSO_WM_UNIT_ID" val="custom160245_25*m_h_f*1_2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6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3_1"/>
  <p:tag name="KSO_WM_UNIT_ID" val="custom160245_25*m_h_f*1_3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6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4_1"/>
  <p:tag name="KSO_WM_UNIT_ID" val="custom160245_25*m_h_f*1_4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6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5_1"/>
  <p:tag name="KSO_WM_UNIT_ID" val="custom160245_25*m_h_f*1_5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64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25"/>
  <p:tag name="KSO_WM_SLIDE_INDEX" val="25"/>
  <p:tag name="KSO_WM_SLIDE_ITEM_CNT" val="5"/>
  <p:tag name="KSO_WM_SLIDE_LAYOUT" val="a_m"/>
  <p:tag name="KSO_WM_SLIDE_LAYOUT_CNT" val="1_1"/>
  <p:tag name="KSO_WM_SLIDE_TYPE" val="text"/>
  <p:tag name="KSO_WM_BEAUTIFY_FLAG" val="#wm#"/>
  <p:tag name="KSO_WM_SLIDE_POSITION" val="102*131"/>
  <p:tag name="KSO_WM_SLIDE_SIZE" val="753*350"/>
  <p:tag name="KSO_WM_DIAGRAM_GROUP_CODE" val="m1-1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2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1_1"/>
  <p:tag name="KSO_WM_UNIT_ID" val="custom160245_25*m_h_a*1_1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1"/>
</p:tagLst>
</file>

<file path=ppt/tags/tag6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2_1"/>
  <p:tag name="KSO_WM_UNIT_ID" val="custom160245_25*m_h_a*1_2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2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3_1"/>
  <p:tag name="KSO_WM_UNIT_ID" val="custom160245_25*m_h_a*1_3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3"/>
</p:tagLst>
</file>

<file path=ppt/tags/tag6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4_1"/>
  <p:tag name="KSO_WM_UNIT_ID" val="custom160245_25*m_h_a*1_4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4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4"/>
  <p:tag name="KSO_WM_UNIT_ID" val="custom160245_10*l_i*1_4"/>
  <p:tag name="KSO_WM_UNIT_CLEAR" val="1"/>
  <p:tag name="KSO_WM_UNIT_LAYERLEVEL" val="1_1"/>
  <p:tag name="KSO_WM_DIAGRAM_GROUP_CODE" val="l1-1"/>
</p:tagLst>
</file>

<file path=ppt/tags/tag7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1_1"/>
  <p:tag name="KSO_WM_UNIT_ID" val="custom160245_25*m_h_f*1_1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7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5_1"/>
  <p:tag name="KSO_WM_UNIT_ID" val="custom160245_25*m_h_a*1_5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5"/>
</p:tagLst>
</file>

<file path=ppt/tags/tag7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2_1"/>
  <p:tag name="KSO_WM_UNIT_ID" val="custom160245_25*m_h_f*1_2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7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3_1"/>
  <p:tag name="KSO_WM_UNIT_ID" val="custom160245_25*m_h_f*1_3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7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4_1"/>
  <p:tag name="KSO_WM_UNIT_ID" val="custom160245_25*m_h_f*1_4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7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5_1"/>
  <p:tag name="KSO_WM_UNIT_ID" val="custom160245_25*m_h_f*1_5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76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25"/>
  <p:tag name="KSO_WM_SLIDE_INDEX" val="25"/>
  <p:tag name="KSO_WM_SLIDE_ITEM_CNT" val="5"/>
  <p:tag name="KSO_WM_SLIDE_LAYOUT" val="a_m"/>
  <p:tag name="KSO_WM_SLIDE_LAYOUT_CNT" val="1_1"/>
  <p:tag name="KSO_WM_SLIDE_TYPE" val="text"/>
  <p:tag name="KSO_WM_BEAUTIFY_FLAG" val="#wm#"/>
  <p:tag name="KSO_WM_SLIDE_POSITION" val="102*131"/>
  <p:tag name="KSO_WM_SLIDE_SIZE" val="753*350"/>
  <p:tag name="KSO_WM_DIAGRAM_GROUP_CODE" val="m1-1"/>
</p:tagLst>
</file>

<file path=ppt/tags/tag7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2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1_1"/>
  <p:tag name="KSO_WM_UNIT_ID" val="custom160245_25*m_h_a*1_1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1"/>
</p:tagLst>
</file>

<file path=ppt/tags/tag7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2_1"/>
  <p:tag name="KSO_WM_UNIT_ID" val="custom160245_25*m_h_a*1_2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2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i"/>
  <p:tag name="KSO_WM_UNIT_INDEX" val="1_5"/>
  <p:tag name="KSO_WM_UNIT_ID" val="custom160245_10*l_i*1_5"/>
  <p:tag name="KSO_WM_UNIT_CLEAR" val="1"/>
  <p:tag name="KSO_WM_UNIT_LAYERLEVEL" val="1_1"/>
  <p:tag name="KSO_WM_DIAGRAM_GROUP_CODE" val="l1-1"/>
</p:tagLst>
</file>

<file path=ppt/tags/tag8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3_1"/>
  <p:tag name="KSO_WM_UNIT_ID" val="custom160245_25*m_h_a*1_3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3"/>
</p:tagLst>
</file>

<file path=ppt/tags/tag8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4_1"/>
  <p:tag name="KSO_WM_UNIT_ID" val="custom160245_25*m_h_a*1_4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4"/>
</p:tagLst>
</file>

<file path=ppt/tags/tag8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1_1"/>
  <p:tag name="KSO_WM_UNIT_ID" val="custom160245_25*m_h_f*1_1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8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5_1"/>
  <p:tag name="KSO_WM_UNIT_ID" val="custom160245_25*m_h_a*1_5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5"/>
</p:tagLst>
</file>

<file path=ppt/tags/tag8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2_1"/>
  <p:tag name="KSO_WM_UNIT_ID" val="custom160245_25*m_h_f*1_2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8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3_1"/>
  <p:tag name="KSO_WM_UNIT_ID" val="custom160245_25*m_h_f*1_3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8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4_1"/>
  <p:tag name="KSO_WM_UNIT_ID" val="custom160245_25*m_h_f*1_4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8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5_1"/>
  <p:tag name="KSO_WM_UNIT_ID" val="custom160245_25*m_h_f*1_5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88.xml><?xml version="1.0" encoding="utf-8"?>
<p:tagLst xmlns:p="http://schemas.openxmlformats.org/presentationml/2006/main">
  <p:tag name="KSO_WM_TEMPLATE_CATEGORY" val="custom"/>
  <p:tag name="KSO_WM_TEMPLATE_INDEX" val="160245"/>
  <p:tag name="KSO_WM_TAG_VERSION" val="1.0"/>
  <p:tag name="KSO_WM_SLIDE_ID" val="custom160245_25"/>
  <p:tag name="KSO_WM_SLIDE_INDEX" val="25"/>
  <p:tag name="KSO_WM_SLIDE_ITEM_CNT" val="5"/>
  <p:tag name="KSO_WM_SLIDE_LAYOUT" val="a_m"/>
  <p:tag name="KSO_WM_SLIDE_LAYOUT_CNT" val="1_1"/>
  <p:tag name="KSO_WM_SLIDE_TYPE" val="text"/>
  <p:tag name="KSO_WM_BEAUTIFY_FLAG" val="#wm#"/>
  <p:tag name="KSO_WM_SLIDE_POSITION" val="102*131"/>
  <p:tag name="KSO_WM_SLIDE_SIZE" val="753*350"/>
  <p:tag name="KSO_WM_DIAGRAM_GROUP_CODE" val="m1-1"/>
</p:tagLst>
</file>

<file path=ppt/tags/tag8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a"/>
  <p:tag name="KSO_WM_UNIT_INDEX" val="1"/>
  <p:tag name="KSO_WM_UNIT_ID" val="custom160245_2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l_h_f"/>
  <p:tag name="KSO_WM_UNIT_INDEX" val="1_1_1"/>
  <p:tag name="KSO_WM_UNIT_ID" val="custom160245_10*l_h_f*1_1_1"/>
  <p:tag name="KSO_WM_UNIT_CLEAR" val="1"/>
  <p:tag name="KSO_WM_UNIT_LAYERLEVEL" val="1_1_1"/>
  <p:tag name="KSO_WM_UNIT_VALUE" val="15"/>
  <p:tag name="KSO_WM_UNIT_HIGHLIGHT" val="0"/>
  <p:tag name="KSO_WM_UNIT_COMPATIBLE" val="0"/>
  <p:tag name="KSO_WM_UNIT_PRESET_TEXT_INDEX" val="4"/>
  <p:tag name="KSO_WM_UNIT_PRESET_TEXT_LEN" val="17"/>
  <p:tag name="KSO_WM_DIAGRAM_GROUP_CODE" val="l1-1"/>
</p:tagLst>
</file>

<file path=ppt/tags/tag9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i"/>
  <p:tag name="KSO_WM_UNIT_INDEX" val="1_1"/>
  <p:tag name="KSO_WM_UNIT_ID" val="custom160245_25*m_i*1_1"/>
  <p:tag name="KSO_WM_UNIT_CLEAR" val="1"/>
  <p:tag name="KSO_WM_UNIT_LAYERLEVEL" val="1_1"/>
  <p:tag name="KSO_WM_DIAGRAM_GROUP_CODE" val="m1-1"/>
</p:tagLst>
</file>

<file path=ppt/tags/tag9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i"/>
  <p:tag name="KSO_WM_UNIT_INDEX" val="1_2"/>
  <p:tag name="KSO_WM_UNIT_ID" val="custom160245_25*m_i*1_2"/>
  <p:tag name="KSO_WM_UNIT_CLEAR" val="1"/>
  <p:tag name="KSO_WM_UNIT_LAYERLEVEL" val="1_1"/>
  <p:tag name="KSO_WM_DIAGRAM_GROUP_CODE" val="m1-1"/>
</p:tagLst>
</file>

<file path=ppt/tags/tag9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i"/>
  <p:tag name="KSO_WM_UNIT_INDEX" val="1_3"/>
  <p:tag name="KSO_WM_UNIT_ID" val="custom160245_25*m_i*1_3"/>
  <p:tag name="KSO_WM_UNIT_CLEAR" val="1"/>
  <p:tag name="KSO_WM_UNIT_LAYERLEVEL" val="1_1"/>
  <p:tag name="KSO_WM_DIAGRAM_GROUP_CODE" val="m1-1"/>
</p:tagLst>
</file>

<file path=ppt/tags/tag9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i"/>
  <p:tag name="KSO_WM_UNIT_INDEX" val="1_4"/>
  <p:tag name="KSO_WM_UNIT_ID" val="custom160245_25*m_i*1_4"/>
  <p:tag name="KSO_WM_UNIT_CLEAR" val="1"/>
  <p:tag name="KSO_WM_UNIT_LAYERLEVEL" val="1_1"/>
  <p:tag name="KSO_WM_DIAGRAM_GROUP_CODE" val="m1-1"/>
</p:tagLst>
</file>

<file path=ppt/tags/tag9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1_1"/>
  <p:tag name="KSO_WM_UNIT_ID" val="custom160245_25*m_h_a*1_1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1"/>
</p:tagLst>
</file>

<file path=ppt/tags/tag9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2_1"/>
  <p:tag name="KSO_WM_UNIT_ID" val="custom160245_25*m_h_a*1_2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2"/>
</p:tagLst>
</file>

<file path=ppt/tags/tag9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3_1"/>
  <p:tag name="KSO_WM_UNIT_ID" val="custom160245_25*m_h_a*1_3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3"/>
</p:tagLst>
</file>

<file path=ppt/tags/tag9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a"/>
  <p:tag name="KSO_WM_UNIT_INDEX" val="1_4_1"/>
  <p:tag name="KSO_WM_UNIT_ID" val="custom160245_25*m_h_a*1_4_1"/>
  <p:tag name="KSO_WM_UNIT_CLEAR" val="1"/>
  <p:tag name="KSO_WM_UNIT_LAYERLEVEL" val="1_1_1"/>
  <p:tag name="KSO_WM_UNIT_VALUE" val="4"/>
  <p:tag name="KSO_WM_UNIT_HIGHLIGHT" val="0"/>
  <p:tag name="KSO_WM_UNIT_COMPATIBLE" val="0"/>
  <p:tag name="KSO_WM_DIAGRAM_GROUP_CODE" val="m1-1"/>
  <p:tag name="KSO_WM_UNIT_PRESET_TEXT" val="2014"/>
</p:tagLst>
</file>

<file path=ppt/tags/tag9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h_f"/>
  <p:tag name="KSO_WM_UNIT_INDEX" val="1_1_1"/>
  <p:tag name="KSO_WM_UNIT_ID" val="custom160245_25*m_h_f*1_1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4"/>
  <p:tag name="KSO_WM_UNIT_PRESET_TEXT_LEN" val="57"/>
  <p:tag name="KSO_WM_DIAGRAM_GROUP_CODE" val="m1-1"/>
</p:tagLst>
</file>

<file path=ppt/tags/tag9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245"/>
  <p:tag name="KSO_WM_UNIT_TYPE" val="m_i"/>
  <p:tag name="KSO_WM_UNIT_INDEX" val="1_5"/>
  <p:tag name="KSO_WM_UNIT_ID" val="custom160245_25*m_i*1_5"/>
  <p:tag name="KSO_WM_UNIT_CLEAR" val="1"/>
  <p:tag name="KSO_WM_UNIT_LAYERLEVEL" val="1_1"/>
  <p:tag name="KSO_WM_DIAGRAM_GROUP_CODE" val="m1-1"/>
</p:tagLst>
</file>

<file path=ppt/theme/theme1.xml><?xml version="1.0" encoding="utf-8"?>
<a:theme xmlns:a="http://schemas.openxmlformats.org/drawingml/2006/main" name="Office 主题">
  <a:themeElements>
    <a:clrScheme name="自定义 160">
      <a:dk1>
        <a:srgbClr val="FFFFFF"/>
      </a:dk1>
      <a:lt1>
        <a:srgbClr val="000000"/>
      </a:lt1>
      <a:dk2>
        <a:srgbClr val="44546A"/>
      </a:dk2>
      <a:lt2>
        <a:srgbClr val="E7E6E6"/>
      </a:lt2>
      <a:accent1>
        <a:srgbClr val="E2D1AB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160">
      <a:dk1>
        <a:srgbClr val="FFFFFF"/>
      </a:dk1>
      <a:lt1>
        <a:srgbClr val="000000"/>
      </a:lt1>
      <a:dk2>
        <a:srgbClr val="44546A"/>
      </a:dk2>
      <a:lt2>
        <a:srgbClr val="E7E6E6"/>
      </a:lt2>
      <a:accent1>
        <a:srgbClr val="E2D1AB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943</Words>
  <Application>WPS 演示</Application>
  <PresentationFormat>宽屏</PresentationFormat>
  <Paragraphs>187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14" baseType="lpstr">
      <vt:lpstr>Office 主题</vt:lpstr>
      <vt:lpstr>1_Office 主题</vt:lpstr>
      <vt:lpstr>PowerPoint 演示文稿</vt:lpstr>
      <vt:lpstr>PowerPoint 演示文稿</vt:lpstr>
      <vt:lpstr>简介</vt:lpstr>
      <vt:lpstr>功能细分-后台管理功能</vt:lpstr>
      <vt:lpstr>功能细分—后台管理</vt:lpstr>
      <vt:lpstr>功能细分-基本功能</vt:lpstr>
      <vt:lpstr>功能细分-我的伊甸园</vt:lpstr>
      <vt:lpstr>功能细分-vip专区</vt:lpstr>
      <vt:lpstr>技术路线</vt:lpstr>
      <vt:lpstr>分工</vt:lpstr>
      <vt:lpstr>分工</vt:lpstr>
      <vt:lpstr>分工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张先礼</dc:creator>
  <cp:lastModifiedBy>xlbryant</cp:lastModifiedBy>
  <cp:revision>28</cp:revision>
  <dcterms:created xsi:type="dcterms:W3CDTF">2015-05-05T08:02:00Z</dcterms:created>
  <dcterms:modified xsi:type="dcterms:W3CDTF">2016-07-14T00:39:58Z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

<file path=docProps/thumbnail.jpeg>
</file>